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9"/>
  </p:notesMasterIdLst>
  <p:sldIdLst>
    <p:sldId id="511" r:id="rId4"/>
    <p:sldId id="307" r:id="rId5"/>
    <p:sldId id="463" r:id="rId6"/>
    <p:sldId id="510" r:id="rId7"/>
    <p:sldId id="497" r:id="rId8"/>
    <p:sldId id="501" r:id="rId9"/>
    <p:sldId id="503" r:id="rId10"/>
    <p:sldId id="502" r:id="rId11"/>
    <p:sldId id="505" r:id="rId12"/>
    <p:sldId id="504" r:id="rId13"/>
    <p:sldId id="508" r:id="rId14"/>
    <p:sldId id="487" r:id="rId15"/>
    <p:sldId id="469" r:id="rId16"/>
    <p:sldId id="509" r:id="rId17"/>
    <p:sldId id="267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85F"/>
    <a:srgbClr val="003340"/>
    <a:srgbClr val="F8EFE3"/>
    <a:srgbClr val="D40E4C"/>
    <a:srgbClr val="B51E49"/>
    <a:srgbClr val="D4104B"/>
    <a:srgbClr val="05B0EC"/>
    <a:srgbClr val="3BB7B0"/>
    <a:srgbClr val="FDC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5920A-D353-4719-A89C-51A268805708}" v="12" dt="2024-09-03T14:36:40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ustomXml" Target="../customXml/item3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jer, G.A. den (Gert-Jan)" userId="S::heiga@hr.nl::5199b07d-f267-46bf-80be-31e6e2643025" providerId="AD" clId="Web-{F3FBAE1E-ABE6-5E0F-0330-171CFD53E44E}"/>
    <pc:docChg chg="modSld">
      <pc:chgData name="Heijer, G.A. den (Gert-Jan)" userId="S::heiga@hr.nl::5199b07d-f267-46bf-80be-31e6e2643025" providerId="AD" clId="Web-{F3FBAE1E-ABE6-5E0F-0330-171CFD53E44E}" dt="2024-08-29T11:11:43.320" v="5" actId="20577"/>
      <pc:docMkLst>
        <pc:docMk/>
      </pc:docMkLst>
      <pc:sldChg chg="modSp">
        <pc:chgData name="Heijer, G.A. den (Gert-Jan)" userId="S::heiga@hr.nl::5199b07d-f267-46bf-80be-31e6e2643025" providerId="AD" clId="Web-{F3FBAE1E-ABE6-5E0F-0330-171CFD53E44E}" dt="2024-08-29T11:11:21.085" v="3" actId="20577"/>
        <pc:sldMkLst>
          <pc:docMk/>
          <pc:sldMk cId="3477027651" sldId="508"/>
        </pc:sldMkLst>
        <pc:spChg chg="mod">
          <ac:chgData name="Heijer, G.A. den (Gert-Jan)" userId="S::heiga@hr.nl::5199b07d-f267-46bf-80be-31e6e2643025" providerId="AD" clId="Web-{F3FBAE1E-ABE6-5E0F-0330-171CFD53E44E}" dt="2024-08-29T11:11:21.085" v="3" actId="20577"/>
          <ac:spMkLst>
            <pc:docMk/>
            <pc:sldMk cId="3477027651" sldId="508"/>
            <ac:spMk id="3" creationId="{CEBAED63-7B14-7E80-6FAB-DE498CFB02B9}"/>
          </ac:spMkLst>
        </pc:spChg>
      </pc:sldChg>
      <pc:sldChg chg="modSp">
        <pc:chgData name="Heijer, G.A. den (Gert-Jan)" userId="S::heiga@hr.nl::5199b07d-f267-46bf-80be-31e6e2643025" providerId="AD" clId="Web-{F3FBAE1E-ABE6-5E0F-0330-171CFD53E44E}" dt="2024-08-29T11:11:43.320" v="5" actId="20577"/>
        <pc:sldMkLst>
          <pc:docMk/>
          <pc:sldMk cId="1679768133" sldId="509"/>
        </pc:sldMkLst>
        <pc:spChg chg="mod">
          <ac:chgData name="Heijer, G.A. den (Gert-Jan)" userId="S::heiga@hr.nl::5199b07d-f267-46bf-80be-31e6e2643025" providerId="AD" clId="Web-{F3FBAE1E-ABE6-5E0F-0330-171CFD53E44E}" dt="2024-08-29T11:11:43.320" v="5" actId="20577"/>
          <ac:spMkLst>
            <pc:docMk/>
            <pc:sldMk cId="1679768133" sldId="509"/>
            <ac:spMk id="3" creationId="{CEBAED63-7B14-7E80-6FAB-DE498CFB02B9}"/>
          </ac:spMkLst>
        </pc:spChg>
      </pc:sldChg>
    </pc:docChg>
  </pc:docChgLst>
  <pc:docChgLst>
    <pc:chgData name="Bax, G. (Gerline)" userId="S::baxgg@hr.nl::281be049-2c0b-4afc-a204-7c567985920d" providerId="AD" clId="Web-{0405920A-D353-4719-A89C-51A268805708}"/>
    <pc:docChg chg="modSld">
      <pc:chgData name="Bax, G. (Gerline)" userId="S::baxgg@hr.nl::281be049-2c0b-4afc-a204-7c567985920d" providerId="AD" clId="Web-{0405920A-D353-4719-A89C-51A268805708}" dt="2024-09-03T14:36:40.729" v="11" actId="20577"/>
      <pc:docMkLst>
        <pc:docMk/>
      </pc:docMkLst>
      <pc:sldChg chg="modSp">
        <pc:chgData name="Bax, G. (Gerline)" userId="S::baxgg@hr.nl::281be049-2c0b-4afc-a204-7c567985920d" providerId="AD" clId="Web-{0405920A-D353-4719-A89C-51A268805708}" dt="2024-09-03T14:36:40.729" v="11" actId="20577"/>
        <pc:sldMkLst>
          <pc:docMk/>
          <pc:sldMk cId="3269051904" sldId="307"/>
        </pc:sldMkLst>
        <pc:spChg chg="mod">
          <ac:chgData name="Bax, G. (Gerline)" userId="S::baxgg@hr.nl::281be049-2c0b-4afc-a204-7c567985920d" providerId="AD" clId="Web-{0405920A-D353-4719-A89C-51A268805708}" dt="2024-09-03T14:36:40.729" v="11" actId="20577"/>
          <ac:spMkLst>
            <pc:docMk/>
            <pc:sldMk cId="3269051904" sldId="307"/>
            <ac:spMk id="8" creationId="{639DBA02-A76C-BBE9-125C-51382E7B7E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BB0ED-73A0-8049-9B63-802A82DABAB0}" type="datetimeFigureOut">
              <a:rPr lang="nl-NL" smtClean="0"/>
              <a:t>3-9-2024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DC2C-924C-4F4E-8D6E-3D71EF0ED4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62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DB3F9-E5B3-CC41-8C3B-C7FD08ABF31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000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kleding, persoon, schoeisel, meubels&#10;&#10;Automatisch gegenereerde beschrijving">
            <a:extLst>
              <a:ext uri="{FF2B5EF4-FFF2-40B4-BE49-F238E27FC236}">
                <a16:creationId xmlns:a16="http://schemas.microsoft.com/office/drawing/2014/main" id="{85DE89FC-FBA9-AB86-FA95-F794096D4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 userDrawn="1"/>
        </p:nvSpPr>
        <p:spPr>
          <a:xfrm>
            <a:off x="0" y="5696262"/>
            <a:ext cx="12192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5541994C-3F50-2CEB-D1AD-D304D297DC04}"/>
              </a:ext>
            </a:extLst>
          </p:cNvPr>
          <p:cNvSpPr/>
          <p:nvPr userDrawn="1"/>
        </p:nvSpPr>
        <p:spPr>
          <a:xfrm>
            <a:off x="252247" y="293527"/>
            <a:ext cx="4108116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738" y="566585"/>
            <a:ext cx="3618058" cy="1555369"/>
          </a:xfrm>
        </p:spPr>
        <p:txBody>
          <a:bodyPr anchor="t">
            <a:normAutofit/>
          </a:bodyPr>
          <a:lstStyle>
            <a:lvl1pPr algn="l">
              <a:defRPr sz="30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38" y="2242007"/>
            <a:ext cx="3618058" cy="1200768"/>
          </a:xfrm>
        </p:spPr>
        <p:txBody>
          <a:bodyPr anchor="t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23" name="Rechthoek met één afgeronde hoek 22">
            <a:extLst>
              <a:ext uri="{FF2B5EF4-FFF2-40B4-BE49-F238E27FC236}">
                <a16:creationId xmlns:a16="http://schemas.microsoft.com/office/drawing/2014/main" id="{C0CE8717-9950-3CB0-9E50-1BBAC7AB694E}"/>
              </a:ext>
            </a:extLst>
          </p:cNvPr>
          <p:cNvSpPr/>
          <p:nvPr userDrawn="1"/>
        </p:nvSpPr>
        <p:spPr>
          <a:xfrm rot="10800000">
            <a:off x="252248" y="3869632"/>
            <a:ext cx="4108114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38" y="3897629"/>
            <a:ext cx="3618057" cy="632176"/>
          </a:xfrm>
          <a:prstGeom prst="rect">
            <a:avLst/>
          </a:prstGeom>
        </p:spPr>
        <p:txBody>
          <a:bodyPr anchor="ctr"/>
          <a:lstStyle>
            <a:lvl1pPr algn="l">
              <a:defRPr sz="1800" b="0" i="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D7B8CAE-812F-7A45-9CD2-CCE01657F4E6}" type="datetime1">
              <a:rPr lang="nl-NL" smtClean="0"/>
              <a:t>3-9-2024</a:t>
            </a:fld>
            <a:endParaRPr lang="nl-NL"/>
          </a:p>
        </p:txBody>
      </p:sp>
      <p:pic>
        <p:nvPicPr>
          <p:cNvPr id="8" name="Afbeelding 7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3C77C5B9-BCED-6FB8-2CAD-5562A859AA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575" y="5828421"/>
            <a:ext cx="2648677" cy="902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C49FC3-08E8-2365-06F2-522BD18070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9020" y="5978767"/>
            <a:ext cx="236219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4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met één afgeronde hoek 4">
            <a:extLst>
              <a:ext uri="{FF2B5EF4-FFF2-40B4-BE49-F238E27FC236}">
                <a16:creationId xmlns:a16="http://schemas.microsoft.com/office/drawing/2014/main" id="{1FD5452C-9A9B-72C5-AB26-06971F3CE3FA}"/>
              </a:ext>
            </a:extLst>
          </p:cNvPr>
          <p:cNvSpPr/>
          <p:nvPr userDrawn="1"/>
        </p:nvSpPr>
        <p:spPr>
          <a:xfrm rot="10800000" flipH="1">
            <a:off x="0" y="-7"/>
            <a:ext cx="12191999" cy="1812280"/>
          </a:xfrm>
          <a:prstGeom prst="round1Rect">
            <a:avLst>
              <a:gd name="adj" fmla="val 27469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hthoek met één afgeronde hoek 39">
            <a:extLst>
              <a:ext uri="{FF2B5EF4-FFF2-40B4-BE49-F238E27FC236}">
                <a16:creationId xmlns:a16="http://schemas.microsoft.com/office/drawing/2014/main" id="{B4E20CD9-0963-B2A8-B3FF-33FBC6C977FE}"/>
              </a:ext>
            </a:extLst>
          </p:cNvPr>
          <p:cNvSpPr/>
          <p:nvPr userDrawn="1"/>
        </p:nvSpPr>
        <p:spPr>
          <a:xfrm flipH="1" flipV="1">
            <a:off x="382574" y="-1"/>
            <a:ext cx="6702043" cy="1812281"/>
          </a:xfrm>
          <a:prstGeom prst="round1Rect">
            <a:avLst>
              <a:gd name="adj" fmla="val 10563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07" y="508925"/>
            <a:ext cx="5979149" cy="1303349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06" y="2175642"/>
            <a:ext cx="5979149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8DB18667-50D0-D316-140A-1FA19238E738}"/>
              </a:ext>
            </a:extLst>
          </p:cNvPr>
          <p:cNvSpPr/>
          <p:nvPr userDrawn="1"/>
        </p:nvSpPr>
        <p:spPr>
          <a:xfrm rot="10800000">
            <a:off x="6667413" y="508925"/>
            <a:ext cx="4850175" cy="5456446"/>
          </a:xfrm>
          <a:custGeom>
            <a:avLst/>
            <a:gdLst>
              <a:gd name="connsiteX0" fmla="*/ 0 w 6096001"/>
              <a:gd name="connsiteY0" fmla="*/ 0 h 6858000"/>
              <a:gd name="connsiteX1" fmla="*/ 5589179 w 6096001"/>
              <a:gd name="connsiteY1" fmla="*/ 0 h 6858000"/>
              <a:gd name="connsiteX2" fmla="*/ 6096001 w 6096001"/>
              <a:gd name="connsiteY2" fmla="*/ 506822 h 6858000"/>
              <a:gd name="connsiteX3" fmla="*/ 6096001 w 6096001"/>
              <a:gd name="connsiteY3" fmla="*/ 6858000 h 6858000"/>
              <a:gd name="connsiteX4" fmla="*/ 0 w 6096001"/>
              <a:gd name="connsiteY4" fmla="*/ 6858000 h 6858000"/>
              <a:gd name="connsiteX5" fmla="*/ 0 w 6096001"/>
              <a:gd name="connsiteY5" fmla="*/ 0 h 6858000"/>
              <a:gd name="connsiteX0" fmla="*/ 0 w 6096001"/>
              <a:gd name="connsiteY0" fmla="*/ 0 h 6858000"/>
              <a:gd name="connsiteX1" fmla="*/ 5589179 w 6096001"/>
              <a:gd name="connsiteY1" fmla="*/ 0 h 6858000"/>
              <a:gd name="connsiteX2" fmla="*/ 6096001 w 6096001"/>
              <a:gd name="connsiteY2" fmla="*/ 506822 h 6858000"/>
              <a:gd name="connsiteX3" fmla="*/ 6096001 w 6096001"/>
              <a:gd name="connsiteY3" fmla="*/ 6858000 h 6858000"/>
              <a:gd name="connsiteX4" fmla="*/ 0 w 6096001"/>
              <a:gd name="connsiteY4" fmla="*/ 6858000 h 6858000"/>
              <a:gd name="connsiteX5" fmla="*/ 0 w 609600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5589179" y="0"/>
                </a:lnTo>
                <a:cubicBezTo>
                  <a:pt x="5869089" y="0"/>
                  <a:pt x="6096001" y="226912"/>
                  <a:pt x="6096001" y="506822"/>
                </a:cubicBezTo>
                <a:lnTo>
                  <a:pt x="6096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DDD21905-020C-74F9-3226-C8F28029BF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575" y="5828421"/>
            <a:ext cx="2648677" cy="902355"/>
          </a:xfrm>
          <a:prstGeom prst="rect">
            <a:avLst/>
          </a:prstGeom>
        </p:spPr>
      </p:pic>
      <p:sp>
        <p:nvSpPr>
          <p:cNvPr id="10" name="Tijdelijke aanduiding voor datum 3">
            <a:extLst>
              <a:ext uri="{FF2B5EF4-FFF2-40B4-BE49-F238E27FC236}">
                <a16:creationId xmlns:a16="http://schemas.microsoft.com/office/drawing/2014/main" id="{8DCCB5E8-6A2A-C6FD-0675-59FAE321E4C8}"/>
              </a:ext>
            </a:extLst>
          </p:cNvPr>
          <p:cNvSpPr txBox="1">
            <a:spLocks/>
          </p:cNvSpPr>
          <p:nvPr userDrawn="1"/>
        </p:nvSpPr>
        <p:spPr>
          <a:xfrm>
            <a:off x="8875986" y="6083203"/>
            <a:ext cx="2743200" cy="392790"/>
          </a:xfrm>
          <a:prstGeom prst="rect">
            <a:avLst/>
          </a:prstGeom>
        </p:spPr>
        <p:txBody>
          <a:bodyPr anchor="ctr"/>
          <a:lstStyle>
            <a:defPPr>
              <a:defRPr lang="nl-NL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F51A7E-800B-1F47-BF14-6211D457551C}" type="datetime1">
              <a:rPr lang="nl-NL" smtClean="0"/>
              <a:pPr/>
              <a:t>3-9-2024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2422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2512D022-7B9B-1C7F-BBBE-A2AF4AC117A2}"/>
              </a:ext>
            </a:extLst>
          </p:cNvPr>
          <p:cNvSpPr/>
          <p:nvPr userDrawn="1"/>
        </p:nvSpPr>
        <p:spPr>
          <a:xfrm rot="10800000" flipH="1">
            <a:off x="0" y="-10824"/>
            <a:ext cx="11750234" cy="1040412"/>
          </a:xfrm>
          <a:prstGeom prst="round1Rect">
            <a:avLst>
              <a:gd name="adj" fmla="val 4848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 useBgFill="1">
        <p:nvSpPr>
          <p:cNvPr id="2" name="Tekstvak 1">
            <a:extLst>
              <a:ext uri="{FF2B5EF4-FFF2-40B4-BE49-F238E27FC236}">
                <a16:creationId xmlns:a16="http://schemas.microsoft.com/office/drawing/2014/main" id="{033A32F1-9949-3846-D390-88CBEE0FAC71}"/>
              </a:ext>
            </a:extLst>
          </p:cNvPr>
          <p:cNvSpPr txBox="1"/>
          <p:nvPr userDrawn="1"/>
        </p:nvSpPr>
        <p:spPr>
          <a:xfrm>
            <a:off x="385011" y="180473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nl-NL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5DB91A6-9345-ECA4-2AB8-BE30F3C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66" y="-10825"/>
            <a:ext cx="11104850" cy="104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15" name="Afbeelding 14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090CDF85-4639-4367-A00C-A901D26CB7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6868" b="2972"/>
          <a:stretch/>
        </p:blipFill>
        <p:spPr>
          <a:xfrm>
            <a:off x="403438" y="5905244"/>
            <a:ext cx="782182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2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5DB91A6-9345-ECA4-2AB8-BE30F3C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75" y="2425628"/>
            <a:ext cx="11104850" cy="1815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15" name="Afbeelding 14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090CDF85-4639-4367-A00C-A901D26CB7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6868" b="2972"/>
          <a:stretch/>
        </p:blipFill>
        <p:spPr>
          <a:xfrm>
            <a:off x="403438" y="5905244"/>
            <a:ext cx="782182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54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A687C31B-89B6-5B95-614A-E417903E79BA}"/>
              </a:ext>
            </a:extLst>
          </p:cNvPr>
          <p:cNvSpPr/>
          <p:nvPr userDrawn="1"/>
        </p:nvSpPr>
        <p:spPr>
          <a:xfrm rot="10800000" flipH="1">
            <a:off x="0" y="-10824"/>
            <a:ext cx="11750234" cy="1040412"/>
          </a:xfrm>
          <a:prstGeom prst="round1Rect">
            <a:avLst>
              <a:gd name="adj" fmla="val 4848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15DAD-D3C5-4B4F-AAE5-A931C1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77" y="1289155"/>
            <a:ext cx="11146915" cy="462043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069651C9-8167-A69D-F5F8-53D1FBEB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66" y="-1"/>
            <a:ext cx="11104850" cy="1029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9" name="Afbeelding 8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1335102B-7AA4-FED6-B9F5-229F2F583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6868" b="2972"/>
          <a:stretch/>
        </p:blipFill>
        <p:spPr>
          <a:xfrm>
            <a:off x="403438" y="5905244"/>
            <a:ext cx="782182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3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9D2BE61-A6AE-E2D7-F76B-07B39AC855A8}"/>
              </a:ext>
            </a:extLst>
          </p:cNvPr>
          <p:cNvSpPr/>
          <p:nvPr userDrawn="1"/>
        </p:nvSpPr>
        <p:spPr>
          <a:xfrm rot="10800000" flipH="1">
            <a:off x="0" y="0"/>
            <a:ext cx="6095999" cy="1812280"/>
          </a:xfrm>
          <a:prstGeom prst="round1Rect">
            <a:avLst>
              <a:gd name="adj" fmla="val 27469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08" y="-7"/>
            <a:ext cx="5334672" cy="1812281"/>
          </a:xfrm>
        </p:spPr>
        <p:txBody>
          <a:bodyPr anchor="ctr">
            <a:norm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5" name="Afbeelding 4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97F8A0A1-4917-14CB-26F9-CDE703E5D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6868" b="2972"/>
          <a:stretch/>
        </p:blipFill>
        <p:spPr>
          <a:xfrm>
            <a:off x="403438" y="5905244"/>
            <a:ext cx="782182" cy="780364"/>
          </a:xfrm>
          <a:prstGeom prst="rect">
            <a:avLst/>
          </a:prstGeom>
        </p:spPr>
      </p:pic>
      <p:pic>
        <p:nvPicPr>
          <p:cNvPr id="6" name="Afbeelding 5" descr="Afbeelding met buitenshuis, Commercieel gebouw, gebouw, boom&#10;&#10;Automatisch gegenereerde beschrijving">
            <a:extLst>
              <a:ext uri="{FF2B5EF4-FFF2-40B4-BE49-F238E27FC236}">
                <a16:creationId xmlns:a16="http://schemas.microsoft.com/office/drawing/2014/main" id="{8361EA99-DA8A-1CED-C406-A207AEDDAF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F7562BA8-0640-FAD8-4DAB-32B102C8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06" y="2175642"/>
            <a:ext cx="5334673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017303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8C9E59E8-96D0-660D-2FAF-012B53D82BE5}"/>
              </a:ext>
            </a:extLst>
          </p:cNvPr>
          <p:cNvSpPr/>
          <p:nvPr userDrawn="1"/>
        </p:nvSpPr>
        <p:spPr>
          <a:xfrm rot="10800000" flipH="1">
            <a:off x="0" y="-10824"/>
            <a:ext cx="11750234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D1273128-B20F-F21F-07E5-651420A7F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996" y="5906664"/>
            <a:ext cx="804101" cy="804101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15DAD-D3C5-4B4F-AAE5-A931C1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77" y="1289155"/>
            <a:ext cx="11146915" cy="461608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3340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B9E78B30-7E65-E3D5-842A-F16FD1B7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66" y="-1"/>
            <a:ext cx="11158526" cy="1028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0" i="0">
                <a:solidFill>
                  <a:schemeClr val="bg1">
                    <a:lumMod val="95000"/>
                  </a:schemeClr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635155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23F50DB-D834-8DC4-D421-1EBAD1804E09}"/>
              </a:ext>
            </a:extLst>
          </p:cNvPr>
          <p:cNvSpPr/>
          <p:nvPr userDrawn="1"/>
        </p:nvSpPr>
        <p:spPr>
          <a:xfrm rot="10800000" flipH="1">
            <a:off x="0" y="-10824"/>
            <a:ext cx="11750234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15DAD-D3C5-4B4F-AAE5-A931C1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30" y="1289155"/>
            <a:ext cx="11149554" cy="4617509"/>
          </a:xfrm>
        </p:spPr>
        <p:txBody>
          <a:bodyPr/>
          <a:lstStyle>
            <a:lvl1pPr>
              <a:defRPr>
                <a:solidFill>
                  <a:srgbClr val="003340"/>
                </a:solidFill>
              </a:defRPr>
            </a:lvl1pPr>
            <a:lvl2pPr>
              <a:defRPr>
                <a:solidFill>
                  <a:srgbClr val="003340"/>
                </a:solidFill>
              </a:defRPr>
            </a:lvl2pPr>
            <a:lvl3pPr>
              <a:defRPr>
                <a:solidFill>
                  <a:srgbClr val="003340"/>
                </a:solidFill>
              </a:defRPr>
            </a:lvl3pPr>
            <a:lvl4pPr>
              <a:defRPr>
                <a:solidFill>
                  <a:srgbClr val="003340"/>
                </a:solidFill>
              </a:defRPr>
            </a:lvl4pPr>
            <a:lvl5pPr>
              <a:defRPr>
                <a:solidFill>
                  <a:srgbClr val="003340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AE218851-E09F-1DBE-C7B9-461536D2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66" y="0"/>
            <a:ext cx="11162318" cy="1029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2" name="Afbeelding 1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97DF9E74-08E8-35EF-19C9-688FA6F80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996" y="5906664"/>
            <a:ext cx="804101" cy="8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47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met één afgeronde hoek 1">
            <a:extLst>
              <a:ext uri="{FF2B5EF4-FFF2-40B4-BE49-F238E27FC236}">
                <a16:creationId xmlns:a16="http://schemas.microsoft.com/office/drawing/2014/main" id="{63F1270C-400E-4EF7-DE5A-5668B7791119}"/>
              </a:ext>
            </a:extLst>
          </p:cNvPr>
          <p:cNvSpPr/>
          <p:nvPr userDrawn="1"/>
        </p:nvSpPr>
        <p:spPr>
          <a:xfrm rot="10800000" flipH="1">
            <a:off x="0" y="-10824"/>
            <a:ext cx="11750234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96D5EF-4E9E-BB48-85B0-F041625B1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0878" y="1286234"/>
            <a:ext cx="5442348" cy="462043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566185-896E-EE4A-82D0-EF31C2E10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8028" y="1286234"/>
            <a:ext cx="5412850" cy="462043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B989117D-ECF0-B4D7-0F10-4D968550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66" y="-1"/>
            <a:ext cx="11229112" cy="1029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9" name="Afbeelding 8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2F9416C6-72F3-23B1-40A8-1A0B8CF3C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996" y="5906664"/>
            <a:ext cx="804101" cy="8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97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met één afgeronde hoek 1">
            <a:extLst>
              <a:ext uri="{FF2B5EF4-FFF2-40B4-BE49-F238E27FC236}">
                <a16:creationId xmlns:a16="http://schemas.microsoft.com/office/drawing/2014/main" id="{3ED9D103-0D42-943D-929A-54C3196AB659}"/>
              </a:ext>
            </a:extLst>
          </p:cNvPr>
          <p:cNvSpPr/>
          <p:nvPr userDrawn="1"/>
        </p:nvSpPr>
        <p:spPr>
          <a:xfrm rot="10800000" flipH="1">
            <a:off x="0" y="-10824"/>
            <a:ext cx="11750234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E77DD9-B454-484D-8F00-4D7CBD5EF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878" y="1286234"/>
            <a:ext cx="5442348" cy="906303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D40E4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61BBBF2-F030-A549-B400-B72BB89A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676" y="1286234"/>
            <a:ext cx="5412850" cy="906303"/>
          </a:xfrm>
        </p:spPr>
        <p:txBody>
          <a:bodyPr anchor="t"/>
          <a:lstStyle>
            <a:lvl1pPr marL="0" indent="0">
              <a:buNone/>
              <a:defRPr sz="2400" b="0" i="0">
                <a:solidFill>
                  <a:srgbClr val="D40E4C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B037F17-0FDA-6046-A74E-F75A2A8C3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878" y="2151341"/>
            <a:ext cx="5442348" cy="37553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9E1E1C6-5935-F940-A4F3-DE456581D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676" y="2151341"/>
            <a:ext cx="5412850" cy="375532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7" name="Afbeelding 6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66FC9B58-DA80-0A6D-1728-1241CC3FB3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996" y="5906664"/>
            <a:ext cx="804101" cy="804101"/>
          </a:xfrm>
          <a:prstGeom prst="rect">
            <a:avLst/>
          </a:prstGeom>
        </p:spPr>
      </p:pic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E9E46305-D5E7-2A62-976C-C529054CE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66" y="-6875"/>
            <a:ext cx="11245760" cy="104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44184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9D2BE61-A6AE-E2D7-F76B-07B39AC855A8}"/>
              </a:ext>
            </a:extLst>
          </p:cNvPr>
          <p:cNvSpPr/>
          <p:nvPr userDrawn="1"/>
        </p:nvSpPr>
        <p:spPr>
          <a:xfrm rot="10800000" flipH="1">
            <a:off x="0" y="0"/>
            <a:ext cx="6095999" cy="1812280"/>
          </a:xfrm>
          <a:prstGeom prst="round1Rect">
            <a:avLst>
              <a:gd name="adj" fmla="val 27469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08" y="-7"/>
            <a:ext cx="5334672" cy="1812281"/>
          </a:xfrm>
        </p:spPr>
        <p:txBody>
          <a:bodyPr anchor="ctr">
            <a:norm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61EA99-DA8A-1CED-C406-A207AEDDA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F7562BA8-0640-FAD8-4DAB-32B102C8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06" y="2175642"/>
            <a:ext cx="5334673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2400">
                <a:solidFill>
                  <a:srgbClr val="00334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pic>
        <p:nvPicPr>
          <p:cNvPr id="3" name="Afbeelding 2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6AC64F8A-CC1D-A5B1-13CB-EE64D0A404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996" y="5906664"/>
            <a:ext cx="804101" cy="804101"/>
          </a:xfrm>
          <a:prstGeom prst="rect">
            <a:avLst/>
          </a:prstGeom>
        </p:spPr>
      </p:pic>
      <p:sp>
        <p:nvSpPr>
          <p:cNvPr id="5" name="Rechthoek met één afgeronde hoek 4">
            <a:extLst>
              <a:ext uri="{FF2B5EF4-FFF2-40B4-BE49-F238E27FC236}">
                <a16:creationId xmlns:a16="http://schemas.microsoft.com/office/drawing/2014/main" id="{E7020D5A-1635-89BD-E715-2A7BE776245A}"/>
              </a:ext>
            </a:extLst>
          </p:cNvPr>
          <p:cNvSpPr/>
          <p:nvPr userDrawn="1"/>
        </p:nvSpPr>
        <p:spPr>
          <a:xfrm flipH="1">
            <a:off x="6095998" y="5675586"/>
            <a:ext cx="6095999" cy="1182414"/>
          </a:xfrm>
          <a:prstGeom prst="round1Rect">
            <a:avLst>
              <a:gd name="adj" fmla="val 27469"/>
            </a:avLst>
          </a:prstGeom>
          <a:solidFill>
            <a:srgbClr val="F8EF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C9709BFA-16BC-2AA3-035E-3AB43048870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79629" y="5675587"/>
            <a:ext cx="5309376" cy="1182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sz="1800">
                <a:solidFill>
                  <a:srgbClr val="D40E4C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25907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932DCB6-01FB-BD53-0DE6-C71FC31615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11435F8-D7FB-6459-D904-F8CEE7137961}"/>
              </a:ext>
            </a:extLst>
          </p:cNvPr>
          <p:cNvSpPr/>
          <p:nvPr userDrawn="1"/>
        </p:nvSpPr>
        <p:spPr>
          <a:xfrm>
            <a:off x="0" y="5696262"/>
            <a:ext cx="12192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 userDrawn="1"/>
        </p:nvSpPr>
        <p:spPr>
          <a:xfrm>
            <a:off x="0" y="5696262"/>
            <a:ext cx="12261148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5541994C-3F50-2CEB-D1AD-D304D297DC04}"/>
              </a:ext>
            </a:extLst>
          </p:cNvPr>
          <p:cNvSpPr/>
          <p:nvPr userDrawn="1"/>
        </p:nvSpPr>
        <p:spPr>
          <a:xfrm>
            <a:off x="256447" y="293527"/>
            <a:ext cx="4103915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738" y="566585"/>
            <a:ext cx="3665356" cy="1555369"/>
          </a:xfrm>
        </p:spPr>
        <p:txBody>
          <a:bodyPr anchor="t">
            <a:normAutofit/>
          </a:bodyPr>
          <a:lstStyle>
            <a:lvl1pPr algn="l">
              <a:defRPr sz="30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38" y="2242007"/>
            <a:ext cx="3665356" cy="1200768"/>
          </a:xfrm>
        </p:spPr>
        <p:txBody>
          <a:bodyPr anchor="t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23" name="Rechthoek met één afgeronde hoek 22">
            <a:extLst>
              <a:ext uri="{FF2B5EF4-FFF2-40B4-BE49-F238E27FC236}">
                <a16:creationId xmlns:a16="http://schemas.microsoft.com/office/drawing/2014/main" id="{C0CE8717-9950-3CB0-9E50-1BBAC7AB694E}"/>
              </a:ext>
            </a:extLst>
          </p:cNvPr>
          <p:cNvSpPr/>
          <p:nvPr userDrawn="1"/>
        </p:nvSpPr>
        <p:spPr>
          <a:xfrm rot="10800000">
            <a:off x="256445" y="3869634"/>
            <a:ext cx="4103915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003340"/>
              </a:solidFill>
            </a:endParaRP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38" y="3890733"/>
            <a:ext cx="3665356" cy="632176"/>
          </a:xfrm>
          <a:prstGeom prst="rect">
            <a:avLst/>
          </a:prstGeom>
        </p:spPr>
        <p:txBody>
          <a:bodyPr anchor="ctr"/>
          <a:lstStyle>
            <a:lvl1pPr algn="l">
              <a:defRPr sz="1800" b="0" i="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ADF5EC5-C25A-6646-A077-484D283E60D5}" type="datetime1">
              <a:rPr lang="nl-NL" smtClean="0"/>
              <a:t>3-9-2024</a:t>
            </a:fld>
            <a:endParaRPr lang="nl-NL"/>
          </a:p>
        </p:txBody>
      </p:sp>
      <p:pic>
        <p:nvPicPr>
          <p:cNvPr id="7" name="Afbeelding 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F8A76B65-6202-A172-02F8-1355888C10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575" y="5828421"/>
            <a:ext cx="2648677" cy="902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64CAB57-CAFF-B67C-DDBC-974E22319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9020" y="5978767"/>
            <a:ext cx="236219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09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9D2BE61-A6AE-E2D7-F76B-07B39AC855A8}"/>
              </a:ext>
            </a:extLst>
          </p:cNvPr>
          <p:cNvSpPr/>
          <p:nvPr userDrawn="1"/>
        </p:nvSpPr>
        <p:spPr>
          <a:xfrm rot="10800000" flipH="1">
            <a:off x="0" y="0"/>
            <a:ext cx="6095999" cy="1812280"/>
          </a:xfrm>
          <a:prstGeom prst="round1Rect">
            <a:avLst>
              <a:gd name="adj" fmla="val 27469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08" y="-7"/>
            <a:ext cx="5334672" cy="1812282"/>
          </a:xfrm>
        </p:spPr>
        <p:txBody>
          <a:bodyPr anchor="ctr">
            <a:norm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61EA99-DA8A-1CED-C406-A207AEDDA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F7562BA8-0640-FAD8-4DAB-32B102C8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06" y="2175642"/>
            <a:ext cx="5334673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2400">
                <a:solidFill>
                  <a:srgbClr val="00334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pic>
        <p:nvPicPr>
          <p:cNvPr id="3" name="Afbeelding 2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6AC64F8A-CC1D-A5B1-13CB-EE64D0A404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996" y="5906664"/>
            <a:ext cx="804101" cy="8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4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811C626B-D77A-86D3-B893-6E92961A3210}"/>
              </a:ext>
            </a:extLst>
          </p:cNvPr>
          <p:cNvSpPr/>
          <p:nvPr userDrawn="1"/>
        </p:nvSpPr>
        <p:spPr>
          <a:xfrm rot="10800000">
            <a:off x="7018419" y="0"/>
            <a:ext cx="5173580" cy="2076879"/>
          </a:xfrm>
          <a:prstGeom prst="round1Rect">
            <a:avLst>
              <a:gd name="adj" fmla="val 11255"/>
            </a:avLst>
          </a:prstGeom>
          <a:gradFill flip="none" rotWithShape="0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CDC1B44F-E6D3-028C-6E82-10D90FABE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1210" y="1"/>
            <a:ext cx="4687521" cy="2076878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pic>
        <p:nvPicPr>
          <p:cNvPr id="2" name="Afbeelding 1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B4450EC8-6CDA-E76A-C8B0-C96C2AEB04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868" b="2972"/>
          <a:stretch/>
        </p:blipFill>
        <p:spPr>
          <a:xfrm>
            <a:off x="403438" y="5905244"/>
            <a:ext cx="782182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5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met één afgeronde hoek 5">
            <a:extLst>
              <a:ext uri="{FF2B5EF4-FFF2-40B4-BE49-F238E27FC236}">
                <a16:creationId xmlns:a16="http://schemas.microsoft.com/office/drawing/2014/main" id="{BCFA8030-B247-9FA8-732A-2E775FB9A554}"/>
              </a:ext>
            </a:extLst>
          </p:cNvPr>
          <p:cNvSpPr/>
          <p:nvPr userDrawn="1"/>
        </p:nvSpPr>
        <p:spPr>
          <a:xfrm rot="10800000">
            <a:off x="7018420" y="298443"/>
            <a:ext cx="4957011" cy="1778436"/>
          </a:xfrm>
          <a:prstGeom prst="round1Rect">
            <a:avLst>
              <a:gd name="adj" fmla="val 11255"/>
            </a:avLst>
          </a:prstGeom>
          <a:gradFill flip="none" rotWithShape="0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ED0A29BF-1F87-D278-8C29-BE82818A5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1210" y="298443"/>
            <a:ext cx="4480797" cy="1778435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2CA1F0D-8FC5-9422-8C26-5A0EDB756701}"/>
              </a:ext>
            </a:extLst>
          </p:cNvPr>
          <p:cNvSpPr txBox="1"/>
          <p:nvPr userDrawn="1"/>
        </p:nvSpPr>
        <p:spPr>
          <a:xfrm>
            <a:off x="11209283" y="-115088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nl-NL" b="0" i="0">
              <a:solidFill>
                <a:srgbClr val="F8EFE3"/>
              </a:solidFill>
              <a:latin typeface="Poppins Medium" pitchFamily="2" charset="77"/>
              <a:cs typeface="Poppins Medium" pitchFamily="2" charset="77"/>
            </a:endParaRPr>
          </a:p>
        </p:txBody>
      </p:sp>
      <p:pic>
        <p:nvPicPr>
          <p:cNvPr id="4" name="Afbeelding 3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CD7D3936-6C40-69EE-BE0E-D6D3751A7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868" b="2972"/>
          <a:stretch/>
        </p:blipFill>
        <p:spPr>
          <a:xfrm>
            <a:off x="403438" y="5905244"/>
            <a:ext cx="782182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78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met één afgeronde hoek 9">
            <a:extLst>
              <a:ext uri="{FF2B5EF4-FFF2-40B4-BE49-F238E27FC236}">
                <a16:creationId xmlns:a16="http://schemas.microsoft.com/office/drawing/2014/main" id="{0F8BC4C1-0906-73F1-4F1B-A18A220B7CF0}"/>
              </a:ext>
            </a:extLst>
          </p:cNvPr>
          <p:cNvSpPr/>
          <p:nvPr userDrawn="1"/>
        </p:nvSpPr>
        <p:spPr>
          <a:xfrm rot="10800000">
            <a:off x="7018420" y="298443"/>
            <a:ext cx="4957011" cy="1778436"/>
          </a:xfrm>
          <a:prstGeom prst="round1Rect">
            <a:avLst>
              <a:gd name="adj" fmla="val 11255"/>
            </a:avLst>
          </a:prstGeom>
          <a:gradFill flip="none" rotWithShape="0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545DC1C5-86E6-34E5-3115-B54B78D2A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1210" y="298443"/>
            <a:ext cx="4480797" cy="1778435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pic>
        <p:nvPicPr>
          <p:cNvPr id="2" name="Afbeelding 1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43CC8121-3852-641D-C1AD-D4AAEB96F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868" b="2972"/>
          <a:stretch/>
        </p:blipFill>
        <p:spPr>
          <a:xfrm>
            <a:off x="403438" y="5905244"/>
            <a:ext cx="782182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87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bg>
      <p:bgPr>
        <a:solidFill>
          <a:srgbClr val="D40E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AD120B3C-6E8D-8872-5E93-ACEA0F754A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321" y="2584463"/>
            <a:ext cx="4957929" cy="168907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8E9E587-5986-EE13-52E0-5AE59C80ED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0984" y="2876447"/>
            <a:ext cx="4377402" cy="11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62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">
  <p:cSld name="Teks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59957"/>
            <a:ext cx="12192000" cy="1168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1"/>
          <p:cNvSpPr txBox="1">
            <a:spLocks noGrp="1"/>
          </p:cNvSpPr>
          <p:nvPr>
            <p:ph type="ctrTitle"/>
          </p:nvPr>
        </p:nvSpPr>
        <p:spPr>
          <a:xfrm>
            <a:off x="505207" y="593030"/>
            <a:ext cx="1063732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2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2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2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2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41"/>
          <p:cNvSpPr txBox="1">
            <a:spLocks noGrp="1"/>
          </p:cNvSpPr>
          <p:nvPr>
            <p:ph type="body" idx="1"/>
          </p:nvPr>
        </p:nvSpPr>
        <p:spPr>
          <a:xfrm>
            <a:off x="505208" y="1779415"/>
            <a:ext cx="10364136" cy="41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317480" marR="0" lvl="0" indent="-158740" algn="l" rtl="0">
              <a:lnSpc>
                <a:spcPct val="150000"/>
              </a:lnSpc>
              <a:spcBef>
                <a:spcPts val="875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4959" marR="0" lvl="1" indent="-264566" algn="l" rtl="0">
              <a:lnSpc>
                <a:spcPct val="150000"/>
              </a:lnSpc>
              <a:spcBef>
                <a:spcPts val="778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2439" marR="0" lvl="2" indent="-282204" algn="l" rtl="0">
              <a:lnSpc>
                <a:spcPct val="150000"/>
              </a:lnSpc>
              <a:spcBef>
                <a:spcPts val="681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  <a:defRPr sz="1944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69919" marR="0" lvl="3" indent="-277795" algn="l" rtl="0">
              <a:lnSpc>
                <a:spcPct val="100000"/>
              </a:lnSpc>
              <a:spcBef>
                <a:spcPts val="87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7398" marR="0" lvl="4" indent="-317480" algn="l" rtl="0">
              <a:lnSpc>
                <a:spcPct val="100000"/>
              </a:lnSpc>
              <a:spcBef>
                <a:spcPts val="875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4878" marR="0" lvl="5" indent="-229291" algn="l" rtl="0">
              <a:lnSpc>
                <a:spcPct val="100000"/>
              </a:lnSpc>
              <a:spcBef>
                <a:spcPts val="389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111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2358" marR="0" lvl="6" indent="-229291" algn="l" rtl="0">
              <a:lnSpc>
                <a:spcPct val="100000"/>
              </a:lnSpc>
              <a:spcBef>
                <a:spcPts val="389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111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39837" marR="0" lvl="7" indent="-229291" algn="l" rtl="0">
              <a:lnSpc>
                <a:spcPct val="100000"/>
              </a:lnSpc>
              <a:spcBef>
                <a:spcPts val="389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111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857317" marR="0" lvl="8" indent="-229291" algn="l" rtl="0">
              <a:lnSpc>
                <a:spcPct val="100000"/>
              </a:lnSpc>
              <a:spcBef>
                <a:spcPts val="389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111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41"/>
          <p:cNvSpPr/>
          <p:nvPr/>
        </p:nvSpPr>
        <p:spPr>
          <a:xfrm>
            <a:off x="10196530" y="6429237"/>
            <a:ext cx="1150149" cy="2500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488" tIns="31735" rIns="63488" bIns="3173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33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86CE600-8E92-A493-FF4D-DABB60CB9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AFDAC5A5-CA53-657F-12FA-C5010133B5FE}"/>
              </a:ext>
            </a:extLst>
          </p:cNvPr>
          <p:cNvSpPr/>
          <p:nvPr userDrawn="1"/>
        </p:nvSpPr>
        <p:spPr>
          <a:xfrm>
            <a:off x="0" y="5696262"/>
            <a:ext cx="12192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 userDrawn="1"/>
        </p:nvSpPr>
        <p:spPr>
          <a:xfrm>
            <a:off x="0" y="5696262"/>
            <a:ext cx="12261148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5541994C-3F50-2CEB-D1AD-D304D297DC04}"/>
              </a:ext>
            </a:extLst>
          </p:cNvPr>
          <p:cNvSpPr/>
          <p:nvPr userDrawn="1"/>
        </p:nvSpPr>
        <p:spPr>
          <a:xfrm>
            <a:off x="256447" y="293527"/>
            <a:ext cx="4103915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738" y="566585"/>
            <a:ext cx="3618058" cy="1555369"/>
          </a:xfrm>
        </p:spPr>
        <p:txBody>
          <a:bodyPr anchor="t">
            <a:normAutofit/>
          </a:bodyPr>
          <a:lstStyle>
            <a:lvl1pPr algn="l">
              <a:defRPr sz="30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38" y="2242007"/>
            <a:ext cx="3618058" cy="1200768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23" name="Rechthoek met één afgeronde hoek 22">
            <a:extLst>
              <a:ext uri="{FF2B5EF4-FFF2-40B4-BE49-F238E27FC236}">
                <a16:creationId xmlns:a16="http://schemas.microsoft.com/office/drawing/2014/main" id="{C0CE8717-9950-3CB0-9E50-1BBAC7AB694E}"/>
              </a:ext>
            </a:extLst>
          </p:cNvPr>
          <p:cNvSpPr/>
          <p:nvPr userDrawn="1"/>
        </p:nvSpPr>
        <p:spPr>
          <a:xfrm rot="10800000">
            <a:off x="256446" y="3869636"/>
            <a:ext cx="4103915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38" y="3890733"/>
            <a:ext cx="3618058" cy="632176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0C371A2A-AB96-BC4E-944D-B91C27F50D21}" type="datetime1">
              <a:rPr lang="nl-NL" smtClean="0"/>
              <a:t>3-9-2024</a:t>
            </a:fld>
            <a:endParaRPr lang="nl-NL"/>
          </a:p>
        </p:txBody>
      </p:sp>
      <p:pic>
        <p:nvPicPr>
          <p:cNvPr id="7" name="Afbeelding 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1C080A4C-8C13-ED18-8756-9DA22AD3BB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575" y="5828421"/>
            <a:ext cx="2648677" cy="902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7430271-D467-A4F5-3A0A-0D8F1546B0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9020" y="5978767"/>
            <a:ext cx="236219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2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85DFBC68-55B2-435F-10FF-F6C3114D7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hoek met één afgeronde hoek 7">
            <a:extLst>
              <a:ext uri="{FF2B5EF4-FFF2-40B4-BE49-F238E27FC236}">
                <a16:creationId xmlns:a16="http://schemas.microsoft.com/office/drawing/2014/main" id="{F9B5CE5C-381C-882D-0C83-E07C0B194EAE}"/>
              </a:ext>
            </a:extLst>
          </p:cNvPr>
          <p:cNvSpPr/>
          <p:nvPr userDrawn="1"/>
        </p:nvSpPr>
        <p:spPr>
          <a:xfrm>
            <a:off x="256447" y="293527"/>
            <a:ext cx="4103915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met één afgeronde hoek 9">
            <a:extLst>
              <a:ext uri="{FF2B5EF4-FFF2-40B4-BE49-F238E27FC236}">
                <a16:creationId xmlns:a16="http://schemas.microsoft.com/office/drawing/2014/main" id="{594612EF-C66B-6730-4B91-AE3D338D74BF}"/>
              </a:ext>
            </a:extLst>
          </p:cNvPr>
          <p:cNvSpPr/>
          <p:nvPr userDrawn="1"/>
        </p:nvSpPr>
        <p:spPr>
          <a:xfrm rot="10800000">
            <a:off x="256446" y="3869636"/>
            <a:ext cx="4103915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 userDrawn="1"/>
        </p:nvSpPr>
        <p:spPr>
          <a:xfrm>
            <a:off x="0" y="5696262"/>
            <a:ext cx="12192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738" y="566585"/>
            <a:ext cx="3618058" cy="1555369"/>
          </a:xfrm>
        </p:spPr>
        <p:txBody>
          <a:bodyPr anchor="t">
            <a:norm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38" y="2242007"/>
            <a:ext cx="3618058" cy="1200768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241" y="3890733"/>
            <a:ext cx="3352501" cy="632176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28E704E2-E1DA-5F41-A695-15243483AD0C}" type="datetime1">
              <a:rPr lang="nl-NL" smtClean="0"/>
              <a:t>3-9-2024</a:t>
            </a:fld>
            <a:endParaRPr lang="nl-NL"/>
          </a:p>
        </p:txBody>
      </p:sp>
      <p:pic>
        <p:nvPicPr>
          <p:cNvPr id="9" name="Afbeelding 8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35E61A7D-48C1-7C2B-4AC4-9FE69813EF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575" y="5828421"/>
            <a:ext cx="2648677" cy="9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AF5DB52-7573-4C3C-D31F-50D9353B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5EFB1F64-3AE0-C5F7-E090-B5B97F897F22}"/>
              </a:ext>
            </a:extLst>
          </p:cNvPr>
          <p:cNvSpPr/>
          <p:nvPr userDrawn="1"/>
        </p:nvSpPr>
        <p:spPr>
          <a:xfrm>
            <a:off x="0" y="5696262"/>
            <a:ext cx="12192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 met één afgeronde hoek 2">
            <a:extLst>
              <a:ext uri="{FF2B5EF4-FFF2-40B4-BE49-F238E27FC236}">
                <a16:creationId xmlns:a16="http://schemas.microsoft.com/office/drawing/2014/main" id="{32EA18B7-6E07-2216-2D5F-8BF10FDF97D3}"/>
              </a:ext>
            </a:extLst>
          </p:cNvPr>
          <p:cNvSpPr/>
          <p:nvPr userDrawn="1"/>
        </p:nvSpPr>
        <p:spPr>
          <a:xfrm rot="10800000" flipH="1">
            <a:off x="0" y="-7"/>
            <a:ext cx="11756493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C6CDB125-2171-CF4A-A5A6-E0AB9EAE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07" y="223187"/>
            <a:ext cx="11183679" cy="627671"/>
          </a:xfrm>
        </p:spPr>
        <p:txBody>
          <a:bodyPr anchor="ctr">
            <a:normAutofit/>
          </a:bodyPr>
          <a:lstStyle>
            <a:lvl1pPr algn="l">
              <a:defRPr sz="30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3" name="Ondertitel 2">
            <a:extLst>
              <a:ext uri="{FF2B5EF4-FFF2-40B4-BE49-F238E27FC236}">
                <a16:creationId xmlns:a16="http://schemas.microsoft.com/office/drawing/2014/main" id="{120A5374-852A-D84D-A706-8154ECB10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07" y="850858"/>
            <a:ext cx="1118367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pic>
        <p:nvPicPr>
          <p:cNvPr id="7" name="Afbeelding 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7917487E-74A8-9454-6FD0-ED4A1E0F46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575" y="5828421"/>
            <a:ext cx="2648677" cy="902355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2EAB2B3C-021D-291D-FF3B-66D05C03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5986" y="6083203"/>
            <a:ext cx="2743200" cy="392790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A9B860F5-84D0-6444-841D-38C884BBB242}" type="datetime1">
              <a:rPr lang="nl-NL" smtClean="0"/>
              <a:t>3-9-2024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81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B6F2DB3-B749-4054-5035-0435540AF5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met één afgeronde hoek 2">
            <a:extLst>
              <a:ext uri="{FF2B5EF4-FFF2-40B4-BE49-F238E27FC236}">
                <a16:creationId xmlns:a16="http://schemas.microsoft.com/office/drawing/2014/main" id="{F9F559CC-467D-B7BB-91F6-C06C67C95346}"/>
              </a:ext>
            </a:extLst>
          </p:cNvPr>
          <p:cNvSpPr/>
          <p:nvPr userDrawn="1"/>
        </p:nvSpPr>
        <p:spPr>
          <a:xfrm rot="10800000" flipH="1">
            <a:off x="0" y="-7"/>
            <a:ext cx="11756493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5986" y="6083203"/>
            <a:ext cx="2743200" cy="392790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C3179503-6C3A-E649-AB1F-2E5890BA7714}" type="datetime1">
              <a:rPr lang="nl-NL" smtClean="0"/>
              <a:t>3-9-2024</a:t>
            </a:fld>
            <a:endParaRPr lang="nl-NL"/>
          </a:p>
        </p:txBody>
      </p:sp>
      <p:pic>
        <p:nvPicPr>
          <p:cNvPr id="11" name="Afbeelding 10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39CBEB1A-EEAE-C910-FFE0-CEBFCE3C91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575" y="5828421"/>
            <a:ext cx="2648677" cy="90235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2CC68499-61E1-5382-CEC4-96FE0674E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07" y="223187"/>
            <a:ext cx="11183679" cy="627671"/>
          </a:xfrm>
        </p:spPr>
        <p:txBody>
          <a:bodyPr anchor="ctr">
            <a:norm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3" name="Ondertitel 2">
            <a:extLst>
              <a:ext uri="{FF2B5EF4-FFF2-40B4-BE49-F238E27FC236}">
                <a16:creationId xmlns:a16="http://schemas.microsoft.com/office/drawing/2014/main" id="{C73A2662-2612-9659-D1A9-E81021415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07" y="850858"/>
            <a:ext cx="1118367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066C1A6-CC2E-A039-CB99-D71E5AF16864}"/>
              </a:ext>
            </a:extLst>
          </p:cNvPr>
          <p:cNvSpPr txBox="1"/>
          <p:nvPr userDrawn="1"/>
        </p:nvSpPr>
        <p:spPr>
          <a:xfrm>
            <a:off x="203200" y="-508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nl-NL" b="0" i="0">
              <a:solidFill>
                <a:srgbClr val="F8EFE3"/>
              </a:solidFill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387E686-68C6-A285-F694-323BA80B089B}"/>
              </a:ext>
            </a:extLst>
          </p:cNvPr>
          <p:cNvSpPr txBox="1"/>
          <p:nvPr userDrawn="1"/>
        </p:nvSpPr>
        <p:spPr>
          <a:xfrm>
            <a:off x="7471317" y="4315522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nl-NL" b="0" i="0">
              <a:solidFill>
                <a:srgbClr val="F8EFE3"/>
              </a:solidFill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5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67FD9664-2A5F-1285-038C-79FB5F281E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B9820299-6F4E-5B2D-133F-DE589B7230B0}"/>
              </a:ext>
            </a:extLst>
          </p:cNvPr>
          <p:cNvSpPr/>
          <p:nvPr userDrawn="1"/>
        </p:nvSpPr>
        <p:spPr>
          <a:xfrm>
            <a:off x="0" y="5696262"/>
            <a:ext cx="12192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met één afgeronde hoek 9">
            <a:extLst>
              <a:ext uri="{FF2B5EF4-FFF2-40B4-BE49-F238E27FC236}">
                <a16:creationId xmlns:a16="http://schemas.microsoft.com/office/drawing/2014/main" id="{F1F313BC-5F69-ACC5-CA42-01DE37DE458E}"/>
              </a:ext>
            </a:extLst>
          </p:cNvPr>
          <p:cNvSpPr/>
          <p:nvPr userDrawn="1"/>
        </p:nvSpPr>
        <p:spPr>
          <a:xfrm rot="10800000" flipH="1">
            <a:off x="0" y="1403127"/>
            <a:ext cx="3806780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met één afgeronde hoek 4">
            <a:extLst>
              <a:ext uri="{FF2B5EF4-FFF2-40B4-BE49-F238E27FC236}">
                <a16:creationId xmlns:a16="http://schemas.microsoft.com/office/drawing/2014/main" id="{43AE8583-9566-41B7-79EA-B8F2766310EC}"/>
              </a:ext>
            </a:extLst>
          </p:cNvPr>
          <p:cNvSpPr/>
          <p:nvPr userDrawn="1"/>
        </p:nvSpPr>
        <p:spPr>
          <a:xfrm rot="10800000" flipH="1">
            <a:off x="0" y="-7"/>
            <a:ext cx="11756493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32657D4-14BC-601A-7E2C-30971774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07" y="223187"/>
            <a:ext cx="11183679" cy="627671"/>
          </a:xfrm>
        </p:spPr>
        <p:txBody>
          <a:bodyPr anchor="ctr">
            <a:norm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D2EB5527-B3CA-7612-7C75-FF519144B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07" y="850858"/>
            <a:ext cx="1118367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pic>
        <p:nvPicPr>
          <p:cNvPr id="8" name="Afbeelding 7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2DD87C83-3DAB-04C1-247F-412B5F4A6B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575" y="5828421"/>
            <a:ext cx="2648677" cy="902355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7903B3EE-5F75-04EA-5764-A487B97B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5506" y="1533368"/>
            <a:ext cx="3135007" cy="392790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58543B1-A36E-9D44-821E-828D68ACC718}" type="datetime1">
              <a:rPr lang="nl-NL" smtClean="0"/>
              <a:t>3-9-2024</a:t>
            </a:fld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2F40401-957A-EE7E-A01A-D7C60867DD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9020" y="5978767"/>
            <a:ext cx="236219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9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4ABD5CD4-748C-03BA-0C33-23F382E63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hthoek met één afgeronde hoek 12">
            <a:extLst>
              <a:ext uri="{FF2B5EF4-FFF2-40B4-BE49-F238E27FC236}">
                <a16:creationId xmlns:a16="http://schemas.microsoft.com/office/drawing/2014/main" id="{0CC34707-B423-74C2-FBC6-5A47322A93A6}"/>
              </a:ext>
            </a:extLst>
          </p:cNvPr>
          <p:cNvSpPr/>
          <p:nvPr userDrawn="1"/>
        </p:nvSpPr>
        <p:spPr>
          <a:xfrm rot="10800000" flipH="1">
            <a:off x="0" y="-7"/>
            <a:ext cx="11756493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6846E97-325D-F69D-50A6-C4E9E8C5B2D2}"/>
              </a:ext>
            </a:extLst>
          </p:cNvPr>
          <p:cNvSpPr/>
          <p:nvPr userDrawn="1"/>
        </p:nvSpPr>
        <p:spPr>
          <a:xfrm>
            <a:off x="0" y="5696262"/>
            <a:ext cx="12192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1EE841F-3AEB-632E-9027-0D4785D2B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07" y="223187"/>
            <a:ext cx="11183679" cy="627671"/>
          </a:xfrm>
        </p:spPr>
        <p:txBody>
          <a:bodyPr anchor="ctr">
            <a:norm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3B5DD92E-FDF8-71CE-DC37-104D3F4C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07" y="850858"/>
            <a:ext cx="1118367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pic>
        <p:nvPicPr>
          <p:cNvPr id="14" name="Afbeelding 13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BE15F159-BC9E-1AB5-4CA8-385E491D3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575" y="5828421"/>
            <a:ext cx="2648677" cy="902355"/>
          </a:xfrm>
          <a:prstGeom prst="rect">
            <a:avLst/>
          </a:prstGeom>
        </p:spPr>
      </p:pic>
      <p:sp>
        <p:nvSpPr>
          <p:cNvPr id="16" name="Tijdelijke aanduiding voor datum 3">
            <a:extLst>
              <a:ext uri="{FF2B5EF4-FFF2-40B4-BE49-F238E27FC236}">
                <a16:creationId xmlns:a16="http://schemas.microsoft.com/office/drawing/2014/main" id="{AD36CCD5-DF0D-0832-CFEC-3943A03A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5986" y="6083203"/>
            <a:ext cx="2743200" cy="392790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91943B8-8597-5144-9130-241C7B932418}" type="datetime1">
              <a:rPr lang="nl-NL" smtClean="0"/>
              <a:t>3-9-2024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240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E8705DD-6C31-7944-E1E2-E8F47E6E49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hthoek met één afgeronde hoek 15">
            <a:extLst>
              <a:ext uri="{FF2B5EF4-FFF2-40B4-BE49-F238E27FC236}">
                <a16:creationId xmlns:a16="http://schemas.microsoft.com/office/drawing/2014/main" id="{2C008E10-FCD7-04BE-566C-3FE41DF935BE}"/>
              </a:ext>
            </a:extLst>
          </p:cNvPr>
          <p:cNvSpPr/>
          <p:nvPr userDrawn="1"/>
        </p:nvSpPr>
        <p:spPr>
          <a:xfrm rot="10800000" flipH="1">
            <a:off x="0" y="-8"/>
            <a:ext cx="11756493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326E062-9BA7-5ED0-FDDA-F42B5A55C2BC}"/>
              </a:ext>
            </a:extLst>
          </p:cNvPr>
          <p:cNvSpPr/>
          <p:nvPr userDrawn="1"/>
        </p:nvSpPr>
        <p:spPr>
          <a:xfrm>
            <a:off x="0" y="5696262"/>
            <a:ext cx="12192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2000"/>
                  <a:alpha val="45451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00698C51-6FA2-B9B4-BC17-321E034D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6153" y="6177990"/>
            <a:ext cx="2743200" cy="392790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91176B29-EABF-7140-BF88-D94AC11879F6}" type="datetime1">
              <a:rPr lang="nl-NL" smtClean="0"/>
              <a:t>3-9-2024</a:t>
            </a:fld>
            <a:endParaRPr lang="nl-NL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86C666A-1179-C3E0-E4FC-AE3A7B4B8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07" y="223187"/>
            <a:ext cx="11183679" cy="627671"/>
          </a:xfrm>
        </p:spPr>
        <p:txBody>
          <a:bodyPr anchor="ctr">
            <a:norm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CCD3726C-250B-F2B8-28AE-FE9C65C38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07" y="850858"/>
            <a:ext cx="1118367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pic>
        <p:nvPicPr>
          <p:cNvPr id="17" name="Afbeelding 1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73B94473-B7AD-03A1-95C5-05A5191967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575" y="5828421"/>
            <a:ext cx="2648677" cy="9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0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46DE98B-1EF6-9B49-A614-24BD8D5B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B95E89F-39D4-6246-B49F-71F2D0FA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61D9893-69ED-511A-9B54-E24B0F69C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76787"/>
            <a:ext cx="2743200" cy="632176"/>
          </a:xfrm>
          <a:prstGeom prst="rect">
            <a:avLst/>
          </a:prstGeom>
        </p:spPr>
        <p:txBody>
          <a:bodyPr anchor="ctr"/>
          <a:lstStyle>
            <a:lvl1pPr algn="l">
              <a:defRPr sz="1600">
                <a:solidFill>
                  <a:srgbClr val="003340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E92771B1-6B0A-B146-AD5E-45A32CA57D05}" type="datetime1">
              <a:rPr lang="nl-NL" smtClean="0"/>
              <a:t>3-9-2024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8C11D92-2A12-1713-0548-503A0B425A82}"/>
              </a:ext>
            </a:extLst>
          </p:cNvPr>
          <p:cNvSpPr txBox="1"/>
          <p:nvPr userDrawn="1"/>
        </p:nvSpPr>
        <p:spPr>
          <a:xfrm>
            <a:off x="2727434" y="665304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nl-NL" b="0" i="0">
              <a:solidFill>
                <a:srgbClr val="F8EFE3"/>
              </a:solidFill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030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6" r:id="rId2"/>
    <p:sldLayoutId id="2147483690" r:id="rId3"/>
    <p:sldLayoutId id="2147483682" r:id="rId4"/>
    <p:sldLayoutId id="2147483661" r:id="rId5"/>
    <p:sldLayoutId id="2147483688" r:id="rId6"/>
    <p:sldLayoutId id="2147483692" r:id="rId7"/>
    <p:sldLayoutId id="2147483673" r:id="rId8"/>
    <p:sldLayoutId id="2147483691" r:id="rId9"/>
    <p:sldLayoutId id="2147483660" r:id="rId10"/>
    <p:sldLayoutId id="2147483678" r:id="rId11"/>
    <p:sldLayoutId id="2147483698" r:id="rId12"/>
    <p:sldLayoutId id="2147483679" r:id="rId13"/>
    <p:sldLayoutId id="2147483694" r:id="rId14"/>
    <p:sldLayoutId id="2147483650" r:id="rId15"/>
    <p:sldLayoutId id="2147483663" r:id="rId16"/>
    <p:sldLayoutId id="2147483652" r:id="rId17"/>
    <p:sldLayoutId id="2147483653" r:id="rId18"/>
    <p:sldLayoutId id="2147483696" r:id="rId19"/>
    <p:sldLayoutId id="2147483697" r:id="rId20"/>
    <p:sldLayoutId id="2147483666" r:id="rId21"/>
    <p:sldLayoutId id="2147483677" r:id="rId22"/>
    <p:sldLayoutId id="2147483689" r:id="rId23"/>
    <p:sldLayoutId id="2147483672" r:id="rId24"/>
    <p:sldLayoutId id="2147483699" r:id="rId2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rgbClr val="0B485F"/>
          </a:solidFill>
          <a:latin typeface="Poppins SemiBold" pitchFamily="2" charset="77"/>
          <a:ea typeface="+mj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D4104B"/>
        </a:buClr>
        <a:buFont typeface="Arial" panose="020B0604020202020204" pitchFamily="34" charset="0"/>
        <a:buChar char="•"/>
        <a:defRPr sz="240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4104B"/>
        </a:buClr>
        <a:buFont typeface="Arial" panose="020B0604020202020204" pitchFamily="34" charset="0"/>
        <a:buChar char="•"/>
        <a:defRPr sz="220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4104B"/>
        </a:buClr>
        <a:buFont typeface="Arial" panose="020B0604020202020204" pitchFamily="34" charset="0"/>
        <a:buChar char="•"/>
        <a:defRPr sz="200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4104B"/>
        </a:buClr>
        <a:buFont typeface="Arial" panose="020B0604020202020204" pitchFamily="34" charset="0"/>
        <a:buChar char="•"/>
        <a:defRPr sz="180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4104B"/>
        </a:buClr>
        <a:buFont typeface="Arial" panose="020B0604020202020204" pitchFamily="34" charset="0"/>
        <a:buChar char="•"/>
        <a:defRPr sz="180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69C9F95F-E080-9169-986C-8BAD14507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/>
              <a:t>Project </a:t>
            </a:r>
            <a:r>
              <a:rPr lang="nl-NL" b="1" err="1"/>
              <a:t>Alpha</a:t>
            </a:r>
            <a:endParaRPr lang="nl-NL" b="1"/>
          </a:p>
          <a:p>
            <a:r>
              <a:rPr lang="nl-NL" b="1"/>
              <a:t> The Case</a:t>
            </a:r>
          </a:p>
        </p:txBody>
      </p:sp>
    </p:spTree>
    <p:extLst>
      <p:ext uri="{BB962C8B-B14F-4D97-AF65-F5344CB8AC3E}">
        <p14:creationId xmlns:p14="http://schemas.microsoft.com/office/powerpoint/2010/main" val="30952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2056A081-30D7-1FD1-1A3E-F7E24A47A98C}"/>
              </a:ext>
            </a:extLst>
          </p:cNvPr>
          <p:cNvSpPr/>
          <p:nvPr/>
        </p:nvSpPr>
        <p:spPr>
          <a:xfrm>
            <a:off x="8380490" y="767889"/>
            <a:ext cx="1514475" cy="1499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ED63-7B14-7E80-6FAB-DE498CFB0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Received when reaching the bridge (B)</a:t>
            </a:r>
          </a:p>
          <a:p>
            <a:r>
              <a:rPr lang="en-IE"/>
              <a:t>Kill spiders in the spider forest (S)</a:t>
            </a:r>
          </a:p>
          <a:p>
            <a:r>
              <a:rPr lang="nl-NL">
                <a:ea typeface="+mn-lt"/>
                <a:cs typeface="+mn-lt"/>
              </a:rPr>
              <a:t>The game is won </a:t>
            </a:r>
            <a:r>
              <a:rPr lang="nl-NL" err="1">
                <a:ea typeface="+mn-lt"/>
                <a:cs typeface="+mn-lt"/>
              </a:rPr>
              <a:t>when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you</a:t>
            </a:r>
            <a:r>
              <a:rPr lang="nl-NL">
                <a:ea typeface="+mn-lt"/>
                <a:cs typeface="+mn-lt"/>
              </a:rPr>
              <a:t> have </a:t>
            </a:r>
            <a:r>
              <a:rPr lang="nl-NL" err="1">
                <a:ea typeface="+mn-lt"/>
                <a:cs typeface="+mn-lt"/>
              </a:rPr>
              <a:t>killed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three</a:t>
            </a:r>
            <a:r>
              <a:rPr lang="nl-NL">
                <a:ea typeface="+mn-lt"/>
                <a:cs typeface="+mn-lt"/>
              </a:rPr>
              <a:t> spiders</a:t>
            </a:r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064C1-16CF-73D0-8B64-7CE9729E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Quest: Collect spider silk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7BAB3-1C91-1099-67AD-7DDA061EA35C}"/>
              </a:ext>
            </a:extLst>
          </p:cNvPr>
          <p:cNvSpPr txBox="1"/>
          <p:nvPr/>
        </p:nvSpPr>
        <p:spPr>
          <a:xfrm>
            <a:off x="8794125" y="773114"/>
            <a:ext cx="325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A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VFTGBS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8BB9CD-A49B-0411-5BC0-DB505F93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640" y="2725977"/>
            <a:ext cx="4132023" cy="413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07426-96AB-1743-E3F1-86D938D39C3D}"/>
              </a:ext>
            </a:extLst>
          </p:cNvPr>
          <p:cNvSpPr txBox="1"/>
          <p:nvPr/>
        </p:nvSpPr>
        <p:spPr>
          <a:xfrm>
            <a:off x="4313617" y="5591116"/>
            <a:ext cx="3277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/>
              <a:t>“I </a:t>
            </a:r>
            <a:r>
              <a:rPr lang="nl-NL" sz="1600" err="1"/>
              <a:t>shalt</a:t>
            </a:r>
            <a:r>
              <a:rPr lang="nl-NL" sz="1600"/>
              <a:t> </a:t>
            </a:r>
            <a:r>
              <a:rPr lang="nl-NL" sz="1600" err="1"/>
              <a:t>releaseth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 err="1"/>
              <a:t>town</a:t>
            </a:r>
            <a:r>
              <a:rPr lang="nl-NL" sz="1600"/>
              <a:t> </a:t>
            </a:r>
            <a:r>
              <a:rPr lang="nl-NL" sz="1600" err="1"/>
              <a:t>folks</a:t>
            </a:r>
            <a:r>
              <a:rPr lang="nl-NL" sz="1600"/>
              <a:t> of </a:t>
            </a:r>
            <a:r>
              <a:rPr lang="nl-NL" sz="1600" err="1"/>
              <a:t>their</a:t>
            </a:r>
            <a:r>
              <a:rPr lang="nl-NL" sz="1600"/>
              <a:t> </a:t>
            </a:r>
            <a:r>
              <a:rPr lang="nl-NL" sz="1600" err="1"/>
              <a:t>feareth</a:t>
            </a:r>
            <a:r>
              <a:rPr lang="nl-NL" sz="1600"/>
              <a:t>!”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A0072C-F5C4-A5B5-DFFD-247927DA7139}"/>
              </a:ext>
            </a:extLst>
          </p:cNvPr>
          <p:cNvSpPr/>
          <p:nvPr/>
        </p:nvSpPr>
        <p:spPr bwMode="auto">
          <a:xfrm>
            <a:off x="9428990" y="1386633"/>
            <a:ext cx="369652" cy="2254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b="1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622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ED63-7B14-7E80-6FAB-DE498CFB0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E" sz="1800">
                <a:latin typeface="Poppins"/>
                <a:cs typeface="Poppins"/>
              </a:rPr>
              <a:t>Must be built in C# (.NET 8)</a:t>
            </a:r>
            <a:endParaRPr lang="en-IE"/>
          </a:p>
          <a:p>
            <a:r>
              <a:rPr lang="en-IE" sz="1800"/>
              <a:t>Must be console-based</a:t>
            </a:r>
          </a:p>
          <a:p>
            <a:r>
              <a:rPr lang="en-IE" sz="1800"/>
              <a:t>GitHub must be used</a:t>
            </a:r>
          </a:p>
          <a:p>
            <a:r>
              <a:rPr lang="en-IE" sz="1800"/>
              <a:t>Scrum must be used</a:t>
            </a:r>
          </a:p>
          <a:p>
            <a:r>
              <a:rPr lang="en-IE" sz="1800" err="1"/>
              <a:t>VSCode</a:t>
            </a:r>
            <a:r>
              <a:rPr lang="en-IE" sz="1800"/>
              <a:t>/VS must be used</a:t>
            </a:r>
          </a:p>
          <a:p>
            <a:r>
              <a:rPr lang="en-IE" sz="1800" err="1"/>
              <a:t>World.cs</a:t>
            </a:r>
            <a:r>
              <a:rPr lang="en-IE" sz="1800"/>
              <a:t> must be used as a code base</a:t>
            </a:r>
          </a:p>
          <a:p>
            <a:r>
              <a:rPr lang="en-IE" sz="1800"/>
              <a:t>(Feel free to edit </a:t>
            </a:r>
            <a:r>
              <a:rPr lang="en-IE" sz="1800" err="1"/>
              <a:t>World.cs</a:t>
            </a:r>
            <a:r>
              <a:rPr lang="en-IE" sz="1800"/>
              <a:t> to your needs)</a:t>
            </a:r>
          </a:p>
          <a:p>
            <a:r>
              <a:rPr lang="en-IE" sz="1800">
                <a:ea typeface="+mn-lt"/>
                <a:cs typeface="+mn-lt"/>
              </a:rPr>
              <a:t>Must be built using OODP </a:t>
            </a:r>
            <a:endParaRPr lang="en-IE" sz="1800"/>
          </a:p>
          <a:p>
            <a:endParaRPr lang="en-IE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064C1-16CF-73D0-8B64-7CE9729E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347702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80DB9B-DD2B-45CB-7306-EB7365E85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The dungeon master shall provide thou with answers</a:t>
            </a:r>
          </a:p>
          <a:p>
            <a:endParaRPr lang="en-IE"/>
          </a:p>
          <a:p>
            <a:endParaRPr lang="en-I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93821D-A66F-3C92-6E18-559DF5D6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Questions</a:t>
            </a:r>
            <a:r>
              <a:rPr lang="nl-NL"/>
              <a:t>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F19078A-33E1-DD3F-5C2B-6EBA2332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85" y="2123985"/>
            <a:ext cx="4666693" cy="46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0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4EDE85F-84A7-8E89-31DD-373E6F72A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064C1-16CF-73D0-8B64-7CE9729E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Embark on thy quest, </a:t>
            </a:r>
            <a:r>
              <a:rPr lang="en-US" err="1"/>
              <a:t>adventur'r</a:t>
            </a:r>
            <a:r>
              <a:rPr lang="en-US"/>
              <a:t>!</a:t>
            </a:r>
            <a:endParaRPr lang="en-I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A839F0-D766-2D46-94A7-B92289DA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76" y="1278830"/>
            <a:ext cx="5503572" cy="550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5E332-A278-CEF8-5356-EEFE37059926}"/>
              </a:ext>
            </a:extLst>
          </p:cNvPr>
          <p:cNvSpPr txBox="1"/>
          <p:nvPr/>
        </p:nvSpPr>
        <p:spPr>
          <a:xfrm>
            <a:off x="3350711" y="6356797"/>
            <a:ext cx="2271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All illustrations created using </a:t>
            </a:r>
            <a:r>
              <a:rPr lang="en-US" sz="1000" err="1"/>
              <a:t>deepai.org</a:t>
            </a:r>
            <a:endParaRPr lang="nl-NL" sz="1000"/>
          </a:p>
        </p:txBody>
      </p:sp>
    </p:spTree>
    <p:extLst>
      <p:ext uri="{BB962C8B-B14F-4D97-AF65-F5344CB8AC3E}">
        <p14:creationId xmlns:p14="http://schemas.microsoft.com/office/powerpoint/2010/main" val="312641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ED63-7B14-7E80-6FAB-DE498CFB0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>
                <a:latin typeface="Poppins"/>
                <a:cs typeface="Poppins"/>
              </a:rPr>
              <a:t>Codebase will be shared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err="1"/>
              <a:t>World.cs</a:t>
            </a:r>
            <a:r>
              <a:rPr lang="en-IE"/>
              <a:t> is used to create:</a:t>
            </a:r>
            <a:endParaRPr lang="en-US"/>
          </a:p>
          <a:p>
            <a:pPr marL="922020" lvl="1"/>
            <a:r>
              <a:rPr lang="en-IE"/>
              <a:t>Locations</a:t>
            </a:r>
          </a:p>
          <a:p>
            <a:pPr marL="922020" lvl="1"/>
            <a:r>
              <a:rPr lang="en-IE"/>
              <a:t>Monsters</a:t>
            </a:r>
          </a:p>
          <a:p>
            <a:pPr marL="922020" lvl="1"/>
            <a:r>
              <a:rPr lang="en-IE"/>
              <a:t>Weapons</a:t>
            </a:r>
          </a:p>
          <a:p>
            <a:pPr marL="922020" lvl="1"/>
            <a:r>
              <a:rPr lang="en-IE"/>
              <a:t>Quests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/>
              <a:t>Product backlog will be shared </a:t>
            </a:r>
          </a:p>
          <a:p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064C1-16CF-73D0-8B64-7CE9729E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Documents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6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75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52A7692-0BBC-B7FE-C686-2D3CDE0CC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Project </a:t>
            </a:r>
            <a:r>
              <a:rPr lang="nl-NL" err="1"/>
              <a:t>Alpha</a:t>
            </a:r>
            <a:r>
              <a:rPr lang="nl-NL"/>
              <a:t> – The case</a:t>
            </a:r>
          </a:p>
        </p:txBody>
      </p:sp>
      <p:sp>
        <p:nvSpPr>
          <p:cNvPr id="8" name="Ondertitel 7">
            <a:extLst>
              <a:ext uri="{FF2B5EF4-FFF2-40B4-BE49-F238E27FC236}">
                <a16:creationId xmlns:a16="http://schemas.microsoft.com/office/drawing/2014/main" id="{639DBA02-A76C-BBE9-125C-51382E7B7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06" y="2175642"/>
            <a:ext cx="5660494" cy="2192472"/>
          </a:xfrm>
        </p:spPr>
        <p:txBody>
          <a:bodyPr/>
          <a:lstStyle/>
          <a:p>
            <a:r>
              <a:rPr lang="nl-NL" sz="1600" b="1">
                <a:solidFill>
                  <a:srgbClr val="0B485F"/>
                </a:solidFill>
                <a:latin typeface="Poppins"/>
                <a:cs typeface="Poppins"/>
              </a:rPr>
              <a:t>Company </a:t>
            </a:r>
            <a:r>
              <a:rPr lang="nl-NL" sz="1600" b="1" err="1">
                <a:solidFill>
                  <a:srgbClr val="0B485F"/>
                </a:solidFill>
                <a:latin typeface="Poppins"/>
                <a:cs typeface="Poppins"/>
              </a:rPr>
              <a:t>Sharkshark</a:t>
            </a:r>
            <a:endParaRPr lang="nl-NL" sz="1600" b="1" err="1">
              <a:solidFill>
                <a:srgbClr val="0B485F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nl-NL" sz="1600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Wants a </a:t>
            </a:r>
            <a:r>
              <a:rPr lang="nl-NL" sz="1600" err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simple</a:t>
            </a:r>
            <a:r>
              <a:rPr lang="nl-NL" sz="1600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nl-NL" sz="1600" err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role</a:t>
            </a:r>
            <a:r>
              <a:rPr lang="nl-NL" sz="1600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nl-NL" sz="1600" err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playing</a:t>
            </a:r>
            <a:r>
              <a:rPr lang="nl-NL" sz="1600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 game (RPG)</a:t>
            </a:r>
          </a:p>
          <a:p>
            <a:endParaRPr lang="nl-NL" sz="1600">
              <a:solidFill>
                <a:srgbClr val="0B485F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nl-NL" sz="1600" b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Must-</a:t>
            </a:r>
            <a:r>
              <a:rPr lang="nl-NL" sz="1600" b="1" err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haves</a:t>
            </a:r>
            <a:r>
              <a:rPr lang="nl-NL" sz="1600" b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nl-NL" sz="1600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	Made </a:t>
            </a:r>
            <a:r>
              <a:rPr lang="nl-NL" sz="1600" err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with</a:t>
            </a:r>
            <a:r>
              <a:rPr lang="nl-NL" sz="1600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 C# </a:t>
            </a:r>
          </a:p>
          <a:p>
            <a:r>
              <a:rPr lang="nl-NL" sz="1600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	Using scrum</a:t>
            </a:r>
          </a:p>
          <a:p>
            <a:endParaRPr lang="nl-NL" sz="1600">
              <a:solidFill>
                <a:srgbClr val="0B485F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nl-NL" sz="1600" b="1" err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Should</a:t>
            </a:r>
            <a:r>
              <a:rPr lang="nl-NL" sz="1600" b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 have</a:t>
            </a:r>
          </a:p>
          <a:p>
            <a:r>
              <a:rPr lang="nl-NL" sz="1600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	Game </a:t>
            </a:r>
            <a:r>
              <a:rPr lang="nl-NL" sz="1600" err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contains</a:t>
            </a:r>
            <a:r>
              <a:rPr lang="nl-NL" sz="1600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 9 </a:t>
            </a:r>
            <a:r>
              <a:rPr lang="nl-NL" sz="1600" err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locations</a:t>
            </a:r>
            <a:endParaRPr lang="nl-NL" sz="1600">
              <a:solidFill>
                <a:srgbClr val="0B485F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nl-NL" sz="1600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	User </a:t>
            </a:r>
            <a:r>
              <a:rPr lang="nl-NL" sz="1600" err="1">
                <a:solidFill>
                  <a:srgbClr val="0B485F"/>
                </a:solidFill>
                <a:latin typeface="Poppins" pitchFamily="2" charset="77"/>
                <a:cs typeface="Poppins" pitchFamily="2" charset="77"/>
              </a:rPr>
              <a:t>friendly</a:t>
            </a:r>
            <a:endParaRPr lang="nl-NL" sz="1600">
              <a:solidFill>
                <a:srgbClr val="0B485F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162B075-C164-9AA4-2FDE-ECA594D2091B}"/>
              </a:ext>
            </a:extLst>
          </p:cNvPr>
          <p:cNvSpPr txBox="1"/>
          <p:nvPr/>
        </p:nvSpPr>
        <p:spPr>
          <a:xfrm>
            <a:off x="5005360" y="1861310"/>
            <a:ext cx="3582586" cy="2229805"/>
          </a:xfrm>
          <a:prstGeom prst="rect">
            <a:avLst/>
          </a:prstGeom>
          <a:solidFill>
            <a:srgbClr val="0B485F"/>
          </a:solidFill>
          <a:ln>
            <a:noFill/>
          </a:ln>
        </p:spPr>
        <p:txBody>
          <a:bodyPr wrap="square" lIns="180000" tIns="180000" rIns="180000" bIns="108000" rtlCol="0">
            <a:spAutoFit/>
          </a:bodyPr>
          <a:lstStyle/>
          <a:p>
            <a:r>
              <a:rPr lang="nl-NL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Goal</a:t>
            </a:r>
          </a:p>
          <a:p>
            <a:endParaRPr lang="nl-NL" b="1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nl-NL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Hands-on </a:t>
            </a:r>
            <a:r>
              <a:rPr lang="nl-NL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experience</a:t>
            </a:r>
            <a:r>
              <a:rPr lang="nl-NL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nl-NL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with</a:t>
            </a:r>
            <a:r>
              <a:rPr lang="nl-NL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nl-NL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	Scrum</a:t>
            </a:r>
          </a:p>
          <a:p>
            <a:r>
              <a:rPr lang="nl-NL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	C#</a:t>
            </a:r>
          </a:p>
          <a:p>
            <a:r>
              <a:rPr lang="nl-NL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	Git</a:t>
            </a:r>
          </a:p>
          <a:p>
            <a:r>
              <a:rPr lang="nl-NL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lang="nl-NL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Working</a:t>
            </a:r>
            <a:r>
              <a:rPr lang="nl-NL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in a team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CFF47E8-6838-9D81-EB3C-A3142E5357E5}"/>
              </a:ext>
            </a:extLst>
          </p:cNvPr>
          <p:cNvSpPr txBox="1"/>
          <p:nvPr/>
        </p:nvSpPr>
        <p:spPr>
          <a:xfrm>
            <a:off x="5005359" y="4244547"/>
            <a:ext cx="4534057" cy="1675807"/>
          </a:xfrm>
          <a:prstGeom prst="rect">
            <a:avLst/>
          </a:prstGeom>
          <a:solidFill>
            <a:srgbClr val="D4104B"/>
          </a:solidFill>
          <a:ln>
            <a:noFill/>
          </a:ln>
        </p:spPr>
        <p:txBody>
          <a:bodyPr wrap="square" lIns="180000" tIns="180000" rIns="180000" bIns="108000" rtlCol="0">
            <a:spAutoFit/>
          </a:bodyPr>
          <a:lstStyle/>
          <a:p>
            <a:r>
              <a:rPr lang="nl-NL" sz="18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Practical</a:t>
            </a:r>
          </a:p>
          <a:p>
            <a:r>
              <a:rPr lang="nl-NL" sz="180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Four</a:t>
            </a:r>
            <a:r>
              <a:rPr lang="nl-NL" sz="18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week project</a:t>
            </a:r>
          </a:p>
          <a:p>
            <a:r>
              <a:rPr lang="nl-NL" sz="18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First </a:t>
            </a:r>
            <a:r>
              <a:rPr lang="nl-NL" sz="180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demonstration</a:t>
            </a:r>
            <a:r>
              <a:rPr lang="nl-NL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 ma 16 sept ‘24</a:t>
            </a:r>
            <a:endParaRPr lang="nl-NL" sz="1800" i="1">
              <a:solidFill>
                <a:schemeClr val="bg1"/>
              </a:solidFill>
              <a:highlight>
                <a:srgbClr val="00FF00"/>
              </a:highlight>
              <a:latin typeface="Poppins" pitchFamily="2" charset="77"/>
              <a:cs typeface="Poppins" pitchFamily="2" charset="77"/>
            </a:endParaRPr>
          </a:p>
          <a:p>
            <a:r>
              <a:rPr lang="nl-NL" sz="18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Deadline: wo 25 sept ’24 at 17.00 </a:t>
            </a:r>
            <a:endParaRPr lang="nl-NL" sz="1800" i="1">
              <a:solidFill>
                <a:schemeClr val="bg1"/>
              </a:solidFill>
              <a:highlight>
                <a:srgbClr val="00FF00"/>
              </a:highlight>
              <a:latin typeface="Poppins" pitchFamily="2" charset="77"/>
              <a:cs typeface="Poppins" pitchFamily="2" charset="77"/>
            </a:endParaRPr>
          </a:p>
          <a:p>
            <a:r>
              <a:rPr lang="nl-NL" sz="18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Team project 4 / 5 </a:t>
            </a:r>
            <a:r>
              <a:rPr lang="nl-NL" sz="180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students</a:t>
            </a:r>
            <a:endParaRPr lang="nl-NL" sz="18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905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DABC1851-EECF-B968-036F-084A88DCF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4" b="2612"/>
          <a:stretch/>
        </p:blipFill>
        <p:spPr bwMode="auto">
          <a:xfrm>
            <a:off x="6172200" y="1608058"/>
            <a:ext cx="5181600" cy="478647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F5ED6-0446-4845-9052-7ABD66F9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7438"/>
            <a:ext cx="10515600" cy="716539"/>
          </a:xfrm>
        </p:spPr>
        <p:txBody>
          <a:bodyPr anchor="ctr">
            <a:normAutofit/>
          </a:bodyPr>
          <a:lstStyle/>
          <a:p>
            <a:r>
              <a:rPr lang="en-US"/>
              <a:t>Simple RPG (Role playing game)</a:t>
            </a:r>
            <a:endParaRPr lang="en-IE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2B7D4EA-3069-80CB-0BF2-36B1377B2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8"/>
          <a:stretch/>
        </p:blipFill>
        <p:spPr bwMode="auto">
          <a:xfrm>
            <a:off x="838200" y="1608058"/>
            <a:ext cx="4515039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00A29-CB20-0193-1263-36B629E840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4"/>
          <a:stretch/>
        </p:blipFill>
        <p:spPr>
          <a:xfrm>
            <a:off x="838200" y="4859214"/>
            <a:ext cx="4515039" cy="115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8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ED63-7B14-7E80-6FAB-DE498CFB0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IE" sz="2000"/>
              <a:t>You start off with a rusty sword</a:t>
            </a:r>
            <a:endParaRPr lang="en-US" sz="2000"/>
          </a:p>
          <a:p>
            <a:r>
              <a:rPr lang="en-IE" sz="1800"/>
              <a:t>Serviceable, but perhaps you could find a better weapon?</a:t>
            </a:r>
          </a:p>
          <a:p>
            <a:endParaRPr lang="en-IE"/>
          </a:p>
          <a:p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064C1-16CF-73D0-8B64-7CE9729E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IE"/>
              <a:t>The Hero</a:t>
            </a:r>
            <a:endParaRPr lang="en-US"/>
          </a:p>
        </p:txBody>
      </p:sp>
      <p:pic>
        <p:nvPicPr>
          <p:cNvPr id="4" name="Picture 4" descr="A picture containing floor, indoor, weapon, pipe&#10;&#10;Description automatically generated">
            <a:extLst>
              <a:ext uri="{FF2B5EF4-FFF2-40B4-BE49-F238E27FC236}">
                <a16:creationId xmlns:a16="http://schemas.microsoft.com/office/drawing/2014/main" id="{E6511EF2-7F6B-B3B5-F7C2-5BF2C58A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3" r="-5" b="-5"/>
          <a:stretch/>
        </p:blipFill>
        <p:spPr>
          <a:xfrm>
            <a:off x="7256757" y="1905000"/>
            <a:ext cx="3885776" cy="3600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935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ED63-7B14-7E80-6FAB-DE498CFB0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E" sz="1800"/>
              <a:t>The people in your town are being terrorized by giant spiders. You decide to do what you can to help. </a:t>
            </a:r>
          </a:p>
          <a:p>
            <a:pPr marL="0" indent="0">
              <a:buNone/>
            </a:pPr>
            <a:r>
              <a:rPr lang="en-IE" sz="1800"/>
              <a:t>Objective: complete all quests</a:t>
            </a:r>
          </a:p>
          <a:p>
            <a:endParaRPr lang="en-IE" sz="1800"/>
          </a:p>
          <a:p>
            <a:r>
              <a:rPr lang="en-IE" sz="1800"/>
              <a:t>Map:</a:t>
            </a:r>
          </a:p>
          <a:p>
            <a:endParaRPr lang="en-IE" sz="1800"/>
          </a:p>
          <a:p>
            <a:endParaRPr lang="en-IE" sz="1800"/>
          </a:p>
          <a:p>
            <a:r>
              <a:rPr lang="en-IE" sz="1800"/>
              <a:t>Map with locations: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064C1-16CF-73D0-8B64-7CE9729E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The game -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7BAB3-1C91-1099-67AD-7DDA061EA35C}"/>
              </a:ext>
            </a:extLst>
          </p:cNvPr>
          <p:cNvSpPr txBox="1"/>
          <p:nvPr/>
        </p:nvSpPr>
        <p:spPr>
          <a:xfrm>
            <a:off x="5387663" y="5294490"/>
            <a:ext cx="325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A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VFTGBS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62459-A300-3ABE-4BAA-3D645CFB8B13}"/>
              </a:ext>
            </a:extLst>
          </p:cNvPr>
          <p:cNvSpPr txBox="1"/>
          <p:nvPr/>
        </p:nvSpPr>
        <p:spPr>
          <a:xfrm>
            <a:off x="5387663" y="3528842"/>
            <a:ext cx="325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--+---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15558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ED63-7B14-7E80-6FAB-DE498CFB0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/>
              <a:t>H: 	Your house (game start)</a:t>
            </a:r>
          </a:p>
          <a:p>
            <a:r>
              <a:rPr lang="en-IE"/>
              <a:t>T: 	Town square</a:t>
            </a:r>
          </a:p>
          <a:p>
            <a:r>
              <a:rPr lang="en-IE"/>
              <a:t>F: 	Farmer</a:t>
            </a:r>
          </a:p>
          <a:p>
            <a:r>
              <a:rPr lang="en-IE"/>
              <a:t>V: 	Farmer’s field</a:t>
            </a:r>
          </a:p>
          <a:p>
            <a:r>
              <a:rPr lang="en-IE"/>
              <a:t>A: 	Alchemist’s hut</a:t>
            </a:r>
          </a:p>
          <a:p>
            <a:r>
              <a:rPr lang="en-IE"/>
              <a:t>P: 	Alchemist’s garden</a:t>
            </a:r>
          </a:p>
          <a:p>
            <a:r>
              <a:rPr lang="en-IE"/>
              <a:t>G: 	Guard post</a:t>
            </a:r>
          </a:p>
          <a:p>
            <a:r>
              <a:rPr lang="en-IE"/>
              <a:t>B: 	Bridge</a:t>
            </a:r>
          </a:p>
          <a:p>
            <a:r>
              <a:rPr lang="en-IE"/>
              <a:t>S: 	Spider forest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064C1-16CF-73D0-8B64-7CE9729E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The game - Legend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7BAB3-1C91-1099-67AD-7DDA061EA35C}"/>
              </a:ext>
            </a:extLst>
          </p:cNvPr>
          <p:cNvSpPr txBox="1"/>
          <p:nvPr/>
        </p:nvSpPr>
        <p:spPr>
          <a:xfrm>
            <a:off x="7023280" y="3148996"/>
            <a:ext cx="325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A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VFTGBS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H</a:t>
            </a:r>
          </a:p>
        </p:txBody>
      </p:sp>
    </p:spTree>
    <p:extLst>
      <p:ext uri="{BB962C8B-B14F-4D97-AF65-F5344CB8AC3E}">
        <p14:creationId xmlns:p14="http://schemas.microsoft.com/office/powerpoint/2010/main" val="340480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BE9AB028-6752-482C-FEB5-2DD4142E3E83}"/>
              </a:ext>
            </a:extLst>
          </p:cNvPr>
          <p:cNvSpPr/>
          <p:nvPr/>
        </p:nvSpPr>
        <p:spPr>
          <a:xfrm>
            <a:off x="8380490" y="767889"/>
            <a:ext cx="1514475" cy="1499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ED63-7B14-7E80-6FAB-DE498CFB0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Given by Farmer (F)</a:t>
            </a:r>
          </a:p>
          <a:p>
            <a:r>
              <a:rPr lang="en-IE"/>
              <a:t>Kill snakes in the farmer’s field (V)</a:t>
            </a:r>
          </a:p>
          <a:p>
            <a:r>
              <a:rPr lang="en-IE">
                <a:ea typeface="+mn-lt"/>
                <a:cs typeface="+mn-lt"/>
              </a:rPr>
              <a:t>Killing three snakes will complete the quest</a:t>
            </a:r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064C1-16CF-73D0-8B64-7CE9729E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Quest: Clear the farmer’s field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7BAB3-1C91-1099-67AD-7DDA061EA35C}"/>
              </a:ext>
            </a:extLst>
          </p:cNvPr>
          <p:cNvSpPr txBox="1"/>
          <p:nvPr/>
        </p:nvSpPr>
        <p:spPr>
          <a:xfrm>
            <a:off x="8684933" y="892132"/>
            <a:ext cx="325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A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VFTGBS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FA26A7-CE49-AC77-6E21-D6147C6D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866" y="2409074"/>
            <a:ext cx="4279926" cy="427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18935-6116-7166-C831-3AB1BB2EC5A4}"/>
              </a:ext>
            </a:extLst>
          </p:cNvPr>
          <p:cNvSpPr txBox="1"/>
          <p:nvPr/>
        </p:nvSpPr>
        <p:spPr>
          <a:xfrm>
            <a:off x="1884605" y="5958659"/>
            <a:ext cx="4423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“I can't </a:t>
            </a:r>
            <a:r>
              <a:rPr lang="en-US" sz="1600" err="1"/>
              <a:t>w'rk</a:t>
            </a:r>
            <a:r>
              <a:rPr lang="en-US" sz="1600"/>
              <a:t> mine own </a:t>
            </a:r>
            <a:r>
              <a:rPr lang="en-US" sz="1600" err="1"/>
              <a:t>landeth</a:t>
            </a:r>
            <a:r>
              <a:rPr lang="en-US" sz="1600"/>
              <a:t> with those pesky snakes </a:t>
            </a:r>
            <a:r>
              <a:rPr lang="en-US" sz="1600" err="1"/>
              <a:t>slith'ring</a:t>
            </a:r>
            <a:r>
              <a:rPr lang="en-US" sz="1600"/>
              <a:t> 'round! Shall thee holp me?”</a:t>
            </a:r>
            <a:endParaRPr lang="nl-NL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BE498-B4D1-840F-B51E-218B015E9ADF}"/>
              </a:ext>
            </a:extLst>
          </p:cNvPr>
          <p:cNvSpPr/>
          <p:nvPr/>
        </p:nvSpPr>
        <p:spPr bwMode="auto">
          <a:xfrm>
            <a:off x="8684933" y="1522615"/>
            <a:ext cx="399244" cy="2254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b="1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361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ED63-7B14-7E80-6FAB-DE498CFB0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Given by Alchemist (A)</a:t>
            </a:r>
          </a:p>
          <a:p>
            <a:r>
              <a:rPr lang="en-IE"/>
              <a:t>Kill rats in the alchemist’s garden (P)</a:t>
            </a:r>
          </a:p>
          <a:p>
            <a:r>
              <a:rPr lang="nl-NL"/>
              <a:t>Killing </a:t>
            </a:r>
            <a:r>
              <a:rPr lang="nl-NL" err="1"/>
              <a:t>three</a:t>
            </a:r>
            <a:r>
              <a:rPr lang="nl-NL"/>
              <a:t> rats </a:t>
            </a:r>
            <a:r>
              <a:rPr lang="nl-NL" err="1"/>
              <a:t>will</a:t>
            </a:r>
            <a:r>
              <a:rPr lang="nl-NL"/>
              <a:t> complete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quest</a:t>
            </a:r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064C1-16CF-73D0-8B64-7CE9729E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Quest: Clear the alchemist’s garden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C0ABA18-E1F0-D0E1-4006-72AF7B6CE859}"/>
              </a:ext>
            </a:extLst>
          </p:cNvPr>
          <p:cNvSpPr/>
          <p:nvPr/>
        </p:nvSpPr>
        <p:spPr>
          <a:xfrm>
            <a:off x="8380490" y="767889"/>
            <a:ext cx="1514475" cy="1499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7BAB3-1C91-1099-67AD-7DDA061EA35C}"/>
              </a:ext>
            </a:extLst>
          </p:cNvPr>
          <p:cNvSpPr txBox="1"/>
          <p:nvPr/>
        </p:nvSpPr>
        <p:spPr>
          <a:xfrm>
            <a:off x="8794125" y="773114"/>
            <a:ext cx="325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A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VFTGBS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H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22FD82-6886-2B9C-F8FE-E011AC56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212" y="1978684"/>
            <a:ext cx="4218149" cy="421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66505-FDAB-FB1E-909D-2C0B017ABD0F}"/>
              </a:ext>
            </a:extLst>
          </p:cNvPr>
          <p:cNvSpPr txBox="1"/>
          <p:nvPr/>
        </p:nvSpPr>
        <p:spPr>
          <a:xfrm>
            <a:off x="3235949" y="5262927"/>
            <a:ext cx="449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“Those rats art nibbling on mine own </a:t>
            </a:r>
            <a:r>
              <a:rPr lang="en-US" sz="1600" err="1"/>
              <a:t>h'rbs</a:t>
            </a:r>
            <a:r>
              <a:rPr lang="en-US" sz="1600"/>
              <a:t>! I </a:t>
            </a:r>
            <a:r>
              <a:rPr lang="en-US" sz="1600" err="1"/>
              <a:t>couldst</a:t>
            </a:r>
            <a:r>
              <a:rPr lang="en-US" sz="1600"/>
              <a:t> very much </a:t>
            </a:r>
            <a:r>
              <a:rPr lang="en-US" sz="1600" err="1"/>
              <a:t>useth</a:t>
            </a:r>
            <a:r>
              <a:rPr lang="en-US" sz="1600"/>
              <a:t> an </a:t>
            </a:r>
            <a:r>
              <a:rPr lang="en-US" sz="1600" err="1"/>
              <a:t>adventur'r</a:t>
            </a:r>
            <a:r>
              <a:rPr lang="en-US" sz="1600"/>
              <a:t> to taketh </a:t>
            </a:r>
            <a:r>
              <a:rPr lang="en-US" sz="1600" err="1"/>
              <a:t>careth</a:t>
            </a:r>
            <a:r>
              <a:rPr lang="en-US" sz="1600"/>
              <a:t> of those folk …”</a:t>
            </a:r>
            <a:endParaRPr lang="nl-NL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62428-85BE-5817-F28E-F0A0C165784D}"/>
              </a:ext>
            </a:extLst>
          </p:cNvPr>
          <p:cNvSpPr/>
          <p:nvPr/>
        </p:nvSpPr>
        <p:spPr bwMode="auto">
          <a:xfrm>
            <a:off x="9125812" y="797282"/>
            <a:ext cx="231819" cy="58859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b="1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04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750A2D9-D5C3-B96E-7AA8-9F636DE471EB}"/>
              </a:ext>
            </a:extLst>
          </p:cNvPr>
          <p:cNvSpPr/>
          <p:nvPr/>
        </p:nvSpPr>
        <p:spPr>
          <a:xfrm>
            <a:off x="8380490" y="767889"/>
            <a:ext cx="1514475" cy="1499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ED63-7B14-7E80-6FAB-DE498CFB0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You need to have finished the other two </a:t>
            </a:r>
            <a:br>
              <a:rPr lang="en-IE"/>
            </a:br>
            <a:r>
              <a:rPr lang="en-IE"/>
              <a:t>quests before passing the guard (G)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064C1-16CF-73D0-8B64-7CE9729E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Guard’s post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7BAB3-1C91-1099-67AD-7DDA061EA35C}"/>
              </a:ext>
            </a:extLst>
          </p:cNvPr>
          <p:cNvSpPr txBox="1"/>
          <p:nvPr/>
        </p:nvSpPr>
        <p:spPr>
          <a:xfrm>
            <a:off x="8794125" y="773115"/>
            <a:ext cx="1714537" cy="1200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A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VFTGBS</a:t>
            </a:r>
          </a:p>
          <a:p>
            <a:r>
              <a:rPr lang="en-IE">
                <a:latin typeface="Courier New" panose="02070309020205020404" pitchFamily="49" charset="0"/>
                <a:cs typeface="Courier New" panose="02070309020205020404" pitchFamily="49" charset="0"/>
              </a:rPr>
              <a:t>  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B6D0E6-3679-B02C-79EE-ACA9CD42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36" y="2474028"/>
            <a:ext cx="4280075" cy="428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975B2-A8CB-7275-76A0-F6C8603F03E6}"/>
              </a:ext>
            </a:extLst>
          </p:cNvPr>
          <p:cNvSpPr txBox="1"/>
          <p:nvPr/>
        </p:nvSpPr>
        <p:spPr>
          <a:xfrm>
            <a:off x="3298981" y="5480394"/>
            <a:ext cx="3651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“Turn back at once, peasant! Unless thee hast proof of thy grit.”</a:t>
            </a:r>
            <a:endParaRPr lang="nl-NL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77978E-929A-F059-9CD4-AB2BA440FF77}"/>
              </a:ext>
            </a:extLst>
          </p:cNvPr>
          <p:cNvSpPr/>
          <p:nvPr/>
        </p:nvSpPr>
        <p:spPr bwMode="auto">
          <a:xfrm>
            <a:off x="9308998" y="1389464"/>
            <a:ext cx="131885" cy="2194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b="1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506327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R blauw-zwart">
      <a:dk1>
        <a:srgbClr val="00324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b="0" i="0" dirty="0">
            <a:solidFill>
              <a:srgbClr val="F8EFE3"/>
            </a:solidFill>
            <a:latin typeface="Poppins Medium" pitchFamily="2" charset="77"/>
            <a:cs typeface="Poppins Medium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R_basispresentatie_19-06-24" id="{CC66A616-EFF2-6741-A3A9-FEE9A13F6F58}" vid="{9E2FEEE2-5BAF-8F46-BAE8-D257C0AF52E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C93294986334AB44F9BDE09ABBEB8" ma:contentTypeVersion="4" ma:contentTypeDescription="Create a new document." ma:contentTypeScope="" ma:versionID="40e457bdf620d7d07f6e0231faf6a453">
  <xsd:schema xmlns:xsd="http://www.w3.org/2001/XMLSchema" xmlns:xs="http://www.w3.org/2001/XMLSchema" xmlns:p="http://schemas.microsoft.com/office/2006/metadata/properties" xmlns:ns2="06feafde-f4ad-4e28-9d82-653f7f11c88c" targetNamespace="http://schemas.microsoft.com/office/2006/metadata/properties" ma:root="true" ma:fieldsID="297ce9253d855b158708d1ef609af407" ns2:_="">
    <xsd:import namespace="06feafde-f4ad-4e28-9d82-653f7f11c8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eafde-f4ad-4e28-9d82-653f7f11c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B428E1-7C46-4A9B-A043-B1377B422709}"/>
</file>

<file path=customXml/itemProps2.xml><?xml version="1.0" encoding="utf-8"?>
<ds:datastoreItem xmlns:ds="http://schemas.openxmlformats.org/officeDocument/2006/customXml" ds:itemID="{5E12D0A0-D381-44D3-9A88-36068B3F7C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C07FF6-F524-480E-AA55-EC944583FA60}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Kantoorthema</vt:lpstr>
      <vt:lpstr>PowerPoint Presentation</vt:lpstr>
      <vt:lpstr>Project Alpha – The case</vt:lpstr>
      <vt:lpstr>Simple RPG (Role playing game)</vt:lpstr>
      <vt:lpstr>The Hero</vt:lpstr>
      <vt:lpstr>The game - Map</vt:lpstr>
      <vt:lpstr>The game - Legend</vt:lpstr>
      <vt:lpstr>Quest: Clear the farmer’s field</vt:lpstr>
      <vt:lpstr>Quest: Clear the alchemist’s garden</vt:lpstr>
      <vt:lpstr>Guard’s post</vt:lpstr>
      <vt:lpstr>Quest: Collect spider silk</vt:lpstr>
      <vt:lpstr>Scope</vt:lpstr>
      <vt:lpstr>Questions?</vt:lpstr>
      <vt:lpstr>Embark on thy quest, adventur'r!</vt:lpstr>
      <vt:lpstr>Documents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Alpha – The case</dc:title>
  <dc:creator>Bok, D. (Daniel)</dc:creator>
  <cp:revision>1</cp:revision>
  <dcterms:created xsi:type="dcterms:W3CDTF">2024-06-19T08:25:49Z</dcterms:created>
  <dcterms:modified xsi:type="dcterms:W3CDTF">2024-09-03T14:37:37Z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97300.0000000000</vt:lpwstr>
  </property>
  <property fmtid="{D5CDD505-2E9C-101B-9397-08002B2CF9AE}" pid="3" name="xd_ProgID">
    <vt:lpwstr/>
  </property>
  <property fmtid="{D5CDD505-2E9C-101B-9397-08002B2CF9AE}" pid="4" name="ContentTypeId">
    <vt:lpwstr>0x010100F5DC93294986334AB44F9BDE09ABBEB8</vt:lpwstr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